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Was es hier nicht alles gibt! — урок немецкого языка для 4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немецкое восклицание и замечаем удивительное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Was es hier nicht alles gibt! звучит там, где вокруг много интересных вещей: в магазине, на ярмарке, в музее игрушек или в комнате с находками. По-русски она похожа на: «Вот это да!» и «Сколько же тут всего!»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слышно это удивление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звучит как одно яркое восклицание: «Здесь столько всего!». Она передаёт не только смысл, но и сильное удивление перед множеством предметов.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фраза Was es hier nicht alles gibt!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gibt связано с глаголом geben. В разговорной речи оно часто помогает сказать, что что-то есть или имеется, без длинного объяснения.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важно запомнить главное: фраза короткая, но очень выразительная. Её говорят, когда вокруг много интересного, красивого или неожиданного.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где хочется рассматривать каждую деталь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картинке легко представить весёлую комнату с игрушками, книгами, коробками, мячами и наклейками. Всё стоит вперемешку, но выглядит дружелюбно и ярко. Хочется рассматривать каждый предмет отдельно и замечать мелкие детали, которые сразу привлекают взгляд.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книги и коробки рядом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маленьких находок на одном столе
</a:t>
            </a:r>
            <a:endParaRPr lang="en-US" sz="1588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могут лежать чашки, открытки, карандаши, куклы и другие простые вещи. Когда предметов так много, взгляд всё время останавливается на чём-то новом. Именно такое ощущение и поддерживает фразу Was es hier nicht alles gibt!.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9631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0222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7956" y="1498328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2119" y="1498328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 теме: что можно увидеть вокруг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сразу создают настроение игры и открытия. Даже знакомый предмет кажется новым, если рядом стоят разные цвета, формы и размеры.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может быть новой, старой, яркой или очень маленькой. По обложке уже интересно догадаться, что внутри.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легко заметить среди других вещей. Он помогает показать, что в комнате или на рынке можно встретить не только редкие предметы.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значок часто привлекает внимание неожиданным рисунком. Такие маленькие вещи особенно хорошо подходят для темы удивления.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может скрывать много сюрпризов. Она напоминает, что интересное часто начинается с обычной вещи, если в ней что-то лежит.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как место удивительных находок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или блошином рынке один стол может быть похож на маленькое приключение. Здесь рядом стоят старые книги, игрушки, чашки и фигурки. Каждая вещь будто зовёт посмотреть на неё внимательнее и найти что-то необычное среди знакомых предметов.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полный сюрпризов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 рядом со старыми
</a:t>
            </a:r>
            <a:endParaRPr lang="en-US" sz="1388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интересно, когда рядом оказываются совсем разные предметы: блестящая игрушка, потёртая открытка и старые часы. У каждой вещи свой характер, и именно это делает место таким запоминающимся. Неудивительно, что здесь легко сказать: Was es hier nicht alles gibt!.
</a:t>
            </a:r>
            <a:endParaRPr lang="en-US" sz="983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сувениры и большие впечатления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ярмарке попадаются монеты, маленькие сувениры и забавные фигурки. Они не обязательно дорогие, зато часто вызывают улыбку. Ребёнку хочется рассматривать их по очереди и угадывать, какая находка окажется самой интересной.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покупатель просто осматривает стол или полку. Он замечает цвет, форму, размер и решает, какие предметы хочется рассмотреть подробнее.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смотрят и выбирают вещи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часто привлекает одна маленькая деталь: смешная форма, яркая обложка, старая наклейка или красивый узор. Именно такие мелочи запоминаются сильнее всего.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становится легче, если не торопиться. Когда человек смотрит внимательно, он замечает не только самые большие вещи, но и самые любопытные.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особенно удачны картинки с плюшевым мишкой, мячом, куклой, машинкой и пазлом. Эти вещи знакомы каждому ребёнку, поэтому тема сразу становится понятной и близкой.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показать коробку с пуговицами, флажок или раскраску, изображение станет ещё живее. Тогда фраза Was es hier nicht alles gibt! звучит как радостное открытие среди знакомых вещей.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которые особенно понятны детям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bunt — «яркий»: это слово подходит для предметов с разными цветами. Оно помогает быстро передать весёлое и заметное впечатление.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немецкие слова для описания вещей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neu, alt, schön — «новый», «старый», «красивый»: с ними легко сравнивать вещи и говорить, что именно привлекло внимание больше всего.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klein, groß — «маленький», «большой»: эти слова удобны, когда нужно описать размер предметов без длинных предложений.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toll, spannend — «здорово», «интересно»: они помогают сказать, что находка понравилась и вызвала настоящий интерес.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 старое: в чём разница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игрушка часто выглядит аккуратно, ярко и совсем свежо. Её приятно держать в руках и разглядывать со всех сторон. Она сразу привлекает внимание, потому что кажется только что открытой и полной маленьких сюрпризов.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игрушка блестит по-особенному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открытка хранит историю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открытка или книжка может быть потёртой, но именно это делает её интересной. У неё словно есть своя история, которую хочется представить. Поэтому на уроке полезно сравнивать новое и старое: у каждого предмета свой характер и своё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07512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вещей много, ребёнок сначала ищет то, что уже знает. Это похоже на маленькую игру, где каждое знакомое открытие радует и помогает почувствовать себя внимательным исследователем.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необычное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обычных предметов всегда может оказаться что-то странное или смешное. Именно такие детали сильнее всего привлекают взгляд и делают просмотр вещей похожим на увлекательное приключение.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открытию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находка вызывает улыбку, даже если это всего лишь коробка, мяч или открытка. Для детей важно само чувство открытия, а не только редкость предмета.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вещей учит смотреть внимательно: на цвет, форму, размер и узор. Так фраза Was es hier nicht alles gibt! становится не только восклицанием, но и способом увидеть больше.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множество предметов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легко 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разговор живым и понятным. Ребёнок может спросить, что это, или попросить показать вещь ещё раз. Так немецкий язык сразу становится полезным на практике.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помогают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особенно удобно использовать в магазине, на ярмарке или на школьной выставке. Они помогают вежливо задавать вопросы, выражать интерес и быстро реагировать на то, что понравилось.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для разговора о вещах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открытка может хранить память о поездке. Если её когда-то привезли из другого города, она становится не просто картинкой, а маленьким напоминанием о приятном событии.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игрушка тоже рассказывает историю. Она могла перейти от старшего брата, стать подарком на день рождения или сопровождать ребёнка в каждом важном дне.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фигурка способна вызвать улыбку. Если она стоит на полке много лет, то кажется настоящим хранителем тёплых воспоминаний и семейных историй.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 у найденных вещей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лежат по группам, смотреть на них становится легче. Книги, игрушки и посуда не смешиваются, поэтому взгляд быстро находит нужное и не устает.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полки или столы помогают увидеть красоту в большом количестве вещей. Порядок не убирает интерес, а наоборот, делает его более заметным и 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помогает увидеть много интересного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эта фраза подходит, когда вокруг много редких или старинных предметов. Она помогает передать удивление и интерес к необычной коллекции.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она звучит, если игрушек, книг и поделок так много, что хочется рассматривать всё по очереди. Такое восклицание получается очень живым.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выставке эта фраза уместна рядом с рисунками, поделками и открытками. Здесь легко почувствовать радость от множества красивых работ.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канцелярии или в комнате с коллекцией игрушек она тоже звучит естественно. Везде смысл один: вокруг много интересного, и это приятно видеть.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можно сказать Was es hier nicht alles gibt!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необычные находки для детского взгляда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с пером выглядит немного торжественно и даже смешно, если стоит среди обычных вещей. Рядом старый ключ сразу вызывает вопросы: от какой двери он остался и кто им пользовался?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с пером и старый ключ
</a:t>
            </a:r>
            <a:endParaRPr lang="en-US" sz="1442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дракона и маленький глобус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Фигурка дракона может показаться сказочной и чуть-чуть загадочной. А маленький глобус напоминает, что даже на полке с игрушками может спрятаться вещь, которая зовёт в путешествие и будит фантазию.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пуговицами и странная чашка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пуговицами похожа на сокровищницу для внимательных глаз. Странная чашка тоже запоминается сразу: у неё может быть необычная ручка, рисунок или форма, и именно поэтому хочется смотреть дольше.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растеряться среди множества вещей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выбрать один участок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начать с одной полки или одного стола. Так взгляд не теряется, а поиск становится спокойным и понятным.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сравнить предметы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смотреть на цвет, форму и размер. Сравнение помогает быстрее заметить нужную вещь среди многих похожих предметов.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заметить главное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спешить, нужная вещь находится почти сама. Внимательный взгляд помогает почувствовать уверенность и не растеряться в большом выборе.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059889"/>
            <a:ext cx="8355900" cy="1640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очень много разных вещей, глаза сразу начинают искать самое интересное. Возникает удивление, а вместе с ним — тёплая радость от неожиданной находки.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834025" y="3094933"/>
            <a:ext cx="3903000" cy="16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смех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улыбнуться, потому что предметов так много, что они выглядят почти как маленький праздник. Фраза Was es hier nicht alles gibt! передаёт именно это весёлое настроение.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94050" y="182989"/>
            <a:ext cx="83559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такое изобилие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помогает сразу выразить чувство, когда вокруг много предметов, и не требует длинного объяснения.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может передать и удивление, и радость, и интерес к множеству вещей.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немецкая фраза для мира интересных находок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es hier nicht alles gibt! — это удобная фраза для удивления, радости и любопытства. Она помогает замечать интересное вокруг и говорить по-немецки ярко и коротко.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2026-05-25T04:32:43Z</dcterms:created>
  <dcterms:modified xsi:type="dcterms:W3CDTF">2026-05-25T04:32:43Z</dcterms:modified>
</cp:coreProperties>
</file>