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125" y="2777731"/>
            <a:ext cx="9238500" cy="24178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2775" y="445025"/>
            <a:ext cx="69171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темы: сообщество, экосистема, биогеоценоз
</a:t>
            </a:r>
            <a:endParaRPr lang="en-US" sz="2016" dirty="0"/>
          </a:p>
        </p:txBody>
      </p:sp>
      <p:sp>
        <p:nvSpPr>
          <p:cNvPr id="6" name="Text 1"/>
          <p:cNvSpPr txBox="1"/>
          <p:nvPr/>
        </p:nvSpPr>
        <p:spPr>
          <a:xfrm>
            <a:off x="372775" y="244370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72775" y="1269725"/>
            <a:ext cx="4538100" cy="10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и среда взаимодействуют, создавая сложные природные системы.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Зарождение понятий в экологии
</a:t>
            </a:r>
            <a:endParaRPr lang="en-US" sz="2219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 веке Карл Мёбиус ввёл термин «биоценоз» для объединения организмов. Позже Владимир Сукачёв разработал «биогеоценоз» — комплекс природы как целое. Эти идеи развивают экологию и охрану природы.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совокупность всех живых организмов на одной территории, взаимодействующих и существующих вместе. Они делят пространство и ресурсы.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биологическое сообщество?
</a:t>
            </a:r>
            <a:endParaRPr lang="en-US" sz="1128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экологическая среда и взаимозависимость видов характерны для сообщества. Например, растения и животные конкурируют и сотрудничают одновременно.
</a:t>
            </a:r>
            <a:endParaRPr lang="en-US" sz="1164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сообщества
</a:t>
            </a:r>
            <a:endParaRPr lang="en-US" sz="1600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речном сообществе живут водоросли, насекомые, рыбы и птицы. Все они связаны пищевыми отношениями и взаимно влияют друг на друга.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речного сообщества
</a:t>
            </a:r>
            <a:endParaRPr lang="en-US" sz="1478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Биологическое сообщество: основные характеристики
</a:t>
            </a:r>
            <a:endParaRPr lang="en-US" sz="168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Продуценты — растения, производят органические вещества из неорганики с помощью фотосинтеза, обеспечивая энергию остальным.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Консументы — животные, питаются растениями или другими животными, перемещая энергию по системе.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Редуценты — грибы и бактерии, разлагают органику, возвращая вещества в почву и замыкая круговорот.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биологического сообщества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1367" y="1242175"/>
            <a:ext cx="2960266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Экосистема: компоненты и структура
</a:t>
            </a:r>
            <a:endParaRPr lang="en-US" sz="2300" dirty="0"/>
          </a:p>
        </p:txBody>
      </p:sp>
      <p:sp>
        <p:nvSpPr>
          <p:cNvPr id="7" name="Text 2"/>
          <p:cNvSpPr txBox="1"/>
          <p:nvPr/>
        </p:nvSpPr>
        <p:spPr>
          <a:xfrm>
            <a:off x="544450" y="1630022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Биотические компоненты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Включают все живые организмы — растения, животных, микроорганизмы, взаимодействующих между собой.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42600" y="3121734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Абиотические компоненты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Включают климат, воду, почву и другие физические и химические факторы, влияющие на жизнь организмов.
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около 10% энергии передаётся с каждого трофического уровня следующему.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Цепи питания: движение энергии в экосистеме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постепенно уменьшается в цепи, ограничивая количество уровней в экосистеме.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данные по экологии, 2023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2775" y="445025"/>
            <a:ext cx="69171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Абиотические факторы в экосистемах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влияет на метаболизм организмов и сезонность жизненных циклов.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Освещённость определяет фотосинтез и рост растений, особенно в лесах и водоёмах.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и состав почв влияют на доступность воды и питательных веществ для живых организмов.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свойства воды и воздуха регулируют условия жизни и распределение видов в среде.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738834"/>
            <a:ext cx="4646100" cy="21932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Сравнение: сообщество, экосистема, биогеоценоз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экологии, 2024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описания основных характеристик трёх понятий.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отличия связаны с включением окружающей среды и масштабом территории.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Смешанный лес представлен берёзой, елью и лиственными деревьями. Такое разнообразие поддерживает устойчивость и разнообразие животных и микроорганизмов.
</a:t>
            </a:r>
            <a:endParaRPr lang="en-US" sz="1188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древесных видов
</a:t>
            </a:r>
            <a:endParaRPr lang="en-US" sz="1334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производит кислород, регулирует климат и служит средой обитания птицам и млекопитающим, обеспечивая пищу и укрытие.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смешанного леса
</a:t>
            </a:r>
            <a:endParaRPr lang="en-US" sz="1573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перерабатываются органические остатки, происходит обмен веществ и энергии, что поддерживает стабильность экосистемы.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 и энергии
</a:t>
            </a:r>
            <a:endParaRPr lang="en-US" sz="1386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смешанного леса: особенности и роль
</a:t>
            </a:r>
            <a:endParaRPr lang="en-US" sz="182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Биогеоценоз сочетает живые сообщества с однородными почвой и климатом на ограниченной территории.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отличается чёткими границами и однородностью, в отличие от более размытых экосистем.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— лесной массив с преобладанием определённого вида деревьев, где условия среды схожи.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426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Биогеоценоз: структура и отличия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41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477275"/>
            <a:ext cx="3964200" cy="7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лугового биогеоценоза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10625" y="1622571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Луговой биогеоценоз включает разнообразные травы, насекомых, мелких млекопитающих и дождевых червей, обитающих в плодородной почве с высоким содержанием гумуса.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10625" y="3195496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косение и сезонные климатические изменения формируют устойчивую среду, поддерживая опылителей и сохраняя плодородие почвы для долгосрочного равновесия ландшафта.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— тесное взаимовыгодное сотрудничество между видами, как мхи и грибы, которое обеспечивает выживание и развитие обоих партнеров.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Взаимоотношения между организмами: типы и примеры
</a:t>
            </a:r>
            <a:endParaRPr lang="en-US" sz="1920" dirty="0"/>
          </a:p>
        </p:txBody>
      </p:sp>
      <p:sp>
        <p:nvSpPr>
          <p:cNvPr id="10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происходит при борьбе за ограниченные ресурсы, например, деревья соревнуются за свет, что влияет на рост и распределение видов.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Хищничество характеризуется поеданием одного организма другим, к примеру, волк охотится на зайца, регулируя численность популяций.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 — когда один организм (например, икодовые клещи) живет за счет хозяина, нанося ему вред, но не убивая сразу.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Циклы веществ и энергии в экосистеме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476241" y="1157959"/>
            <a:ext cx="41622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Водный цикл обеспечивает постоянное движение и обновление воды среди атмосферы, почвы, растений и животных в экосистеме.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570600" y="2265825"/>
            <a:ext cx="41088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углерода включает фотосинтез растений, поглощение CO2 и выделение углекислого газа дыханием животных и микроорганизмов.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718800" y="3373700"/>
            <a:ext cx="39621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Азотный цикл поддерживает доступность азота для растений через фиксацию, разложение органики и преобразование микроорганизмами.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обмена веществ демонстрируют взаимосвязь живых организмов и среды через циклы питательных веществ.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круговорота веществ в природе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Эффективность круговорота обеспечивает стабильное питание для организмов и поддерживает здоровье экосистем.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экологии, 2023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2775" y="445025"/>
            <a:ext cx="69171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экосистем и причины изменений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видовое разнообразие и сбалансированные отношения между организмами обеспечивают экосистемам стабильность и способность к самообновлению.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чужеродных видов может нарушить природный баланс, приводя к вытеснению местных растений и животных.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климатические изменения вызывают стресс для экосистем, изменяя условия обитания и доступность ресурсов.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Антропогенные факторы, такие как загрязнение и хозяйственная деятельность, ведут к деградации и снижению биоразнообразия.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вырубка лесов разрушает естественные места обитания множества видов, снижая биоразнообразие и ухудшая качество почв и воды.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 ее последствия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отходы и сельскохозяйственные химикаты загрязняют реки и озёра, нанося ущерб водным организмам и уменьшая запасы пресной воды.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водных ресурсов
</a:t>
            </a:r>
            <a:endParaRPr lang="en-US" sz="1369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Уничтожение болот для сельского хозяйства приводит к потере важной экосистемы, влияя на регулирование климата и устройства биологических процессов.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Осушение болот и распашка лугов
</a:t>
            </a:r>
            <a:endParaRPr lang="en-US" sz="1228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биогеоценозы и экосистемы
</a:t>
            </a:r>
            <a:endParaRPr lang="en-US" sz="183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Создаются заповедники и национальные парки, где охраняются редкие виды и сохраняются природные ландшафты без вмешательства человека.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Восстанавливаются разрушенные участки лесов и водоёмов с помощью посадки растений и регулирования водного режима для возрождения экосистем.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Правовые меры запрещают браконьерство и регулируют использование природных ресурсов, что способствует сохранению биоразнообразия.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и восстановление природных экосистем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41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477275"/>
            <a:ext cx="3964200" cy="7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 экосистем: технологии и задачи
</a:t>
            </a:r>
            <a:endParaRPr lang="en-US" sz="1951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10625" y="1622571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Дроны и спутники позволяют получать детальные снимки и мониторить состояние экосистем на больших территориях в режиме реального времени.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10625" y="3195496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методы исследования популяций помогают выявлять миграции видов и контролировать состояние биоразнообразия после природных катастроф.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 гарантируют производство кислорода и обеспечение пресной водой, необходимой для жизни и здоровья людей.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регулируют климатические условия, влияя на устойчивость сельского хозяйства и предотвращая природные бедствия.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экосистемных связей приводит к экономическим потерям и ухудшению качества жизни населения в регионе.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426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экосистем для человека и общества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8250" y="2489382"/>
            <a:ext cx="6935700" cy="16932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46525" y="1263448"/>
            <a:ext cx="6259200" cy="5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понимать природу для её сохранения
</a:t>
            </a:r>
            <a:endParaRPr lang="en-US" sz="2148" dirty="0"/>
          </a:p>
        </p:txBody>
      </p:sp>
      <p:sp>
        <p:nvSpPr>
          <p:cNvPr id="6" name="Text 1"/>
          <p:cNvSpPr txBox="1"/>
          <p:nvPr/>
        </p:nvSpPr>
        <p:spPr>
          <a:xfrm>
            <a:off x="1446525" y="1866825"/>
            <a:ext cx="6259200" cy="5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основ функционирования сообществ и экосистем помогает бережно относиться к природе и решать современные экологические вызовы для устойчивого будущего.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2026-05-08T04:17:32Z</dcterms:created>
  <dcterms:modified xsi:type="dcterms:W3CDTF">2026-05-08T04:17:32Z</dcterms:modified>
</cp:coreProperties>
</file>