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039" y="1066900"/>
            <a:ext cx="2972872" cy="2864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Participating in Society: язык, идеи и 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участия, а не только для экзамена.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788" y="1263000"/>
            <a:ext cx="261672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сейчас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тема общественного участия помогает говорить о реальных проблемах, аргументировать позицию и увереннее использовать английский в школе, городе и цифровой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participating in society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Participating in society означает быть частью общего пространства: сотрудничать, соблюдать нормы, помогать другим и учитывать, что личные действия влияют на окружающих.
</a:t>
            </a:r>
            <a:endParaRPr lang="en-US" sz="1325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местная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охватывает school life, volunteering, local community и social projects, где подросток учится действовать не только в своих интересах, но и ради общего результата.
</a:t>
            </a:r>
            <a:endParaRPr lang="en-US" sz="1354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включает выражение мнения, обсуждение проблем и готовность отвечать за последствия своих решений, особенно в ситуациях выбора и публичного высказывания.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среде participation связано с online behavior, уважением к другим, проверкой информации и умением использовать public voice без вреда и манипуляций.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выражения — civic participation, active citizenship, community involvement и social responsibility — помогают точнее говорить о гражданской активности и общественной роли человека.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242884"/>
            <a:ext cx="3887700" cy="2452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участия в обществе и английская лексика по теме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участия требуют своей лексики, но все они описывают ответственное действие ради общего блага.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словарь меняется, но смысл один: участие становится осознанным и общественно полезным.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материал по теме participating in society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побуждают подростков участвовать в общественной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чаще вовлекают понятная личная цель и поддержка ближайшего окружения; внешние кампании работают лучше, когда они связаны с конкретной проблемой.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значимость и социальная поддержка сильнее всего стимулируют участие, а онлайн- и школьные инициативы усиливают уже возникший интерес.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мотивов для учебной презентации, 2025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0436" y="12266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реального участия школьников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5100" y="1350500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на событиях
</a:t>
            </a:r>
            <a:pPr algn="l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помогают на школьных и городских мероприятиях: встречают участников, распределяют материалы, сопровождают гостей и поддерживают организацию, получая первый опыт ответственной командной работы.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345100" y="2729194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участвуют в помощи пожилым людям и детям, собирают вещи и продукты, передают необходимые предметы через школы, фонды или местные инициативные группы.
</a:t>
            </a:r>
            <a:endParaRPr lang="en-US" sz="1106" dirty="0"/>
          </a:p>
        </p:txBody>
      </p:sp>
      <p:sp>
        <p:nvSpPr>
          <p:cNvPr id="13" name="Text 4"/>
          <p:cNvSpPr txBox="1"/>
          <p:nvPr/>
        </p:nvSpPr>
        <p:spPr>
          <a:xfrm>
            <a:off x="345100" y="4107887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макулатуры, батареек и раздельный сбор отходов дают понятный результат: меньше мусора, больше экологических привычек и наглядное понимание связи между действием и эффектом.
</a:t>
            </a:r>
            <a:endParaRPr lang="en-US" sz="1106" dirty="0"/>
          </a:p>
        </p:txBody>
      </p:sp>
      <p:sp>
        <p:nvSpPr>
          <p:cNvPr id="14" name="Text 5"/>
          <p:cNvSpPr txBox="1"/>
          <p:nvPr/>
        </p:nvSpPr>
        <p:spPr>
          <a:xfrm>
            <a:off x="3408875" y="1350500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самоуправление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школьном совете помогает обсуждать правила, предлагать изменения и представлять интересы класса, развивая умение слушать других и отстаивать позицию корректно.
</a:t>
            </a:r>
            <a:endParaRPr lang="en-US" sz="1129" dirty="0"/>
          </a:p>
        </p:txBody>
      </p:sp>
      <p:sp>
        <p:nvSpPr>
          <p:cNvPr id="15" name="Text 6"/>
          <p:cNvSpPr txBox="1"/>
          <p:nvPr/>
        </p:nvSpPr>
        <p:spPr>
          <a:xfrm>
            <a:off x="3408875" y="2729194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школьных страниц в социальных сетях учит писать коротко и точно, проверять факты, оформлять информацию и делать общественные инициативы заметными для широкой аудитории.
</a:t>
            </a:r>
            <a:endParaRPr lang="en-US" sz="11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общественная инициатива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обнаружения проблемы до оценки результата и нового шага.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Rights and responsibilities as the basis of participation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открывают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дают человеку возможность высказываться, объединяться с другими и участвовать в обсуждении решений, которые влияют на его жизнь в школе, городе и онлайн-среде.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требует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важна, но она не отменяет уважения к другим и ответственности за сказанное, особенно если речь идёт о публичных заявлениях или спорных темах.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поддерживают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правил, бережное отношение к общему имуществу и отказ от вредных действий делают участие законным, безопасным и полезным для всего сообщества.
</a:t>
            </a:r>
            <a:endParaRPr lang="en-US" sz="1281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строится на уважении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учитывают чужую позицию и действуют предсказуемо, диалог становится продуктивным, а disagreements решаются через аргументы, а не через давление.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рамка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rights, duties, freedom of speech, rule of law и respect for others помогают точно описывать баланс между свободой и ответственностью.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11" y="13252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 как пространство участия и риска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5100" y="1049597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идей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помогают быстро сообщать о проблемах, собирать подписи и поддерживать инициативы, поэтому даже небольшая школьная кампания может получить широкий отклик.
</a:t>
            </a:r>
            <a:endParaRPr lang="en-US" sz="1297" dirty="0"/>
          </a:p>
        </p:txBody>
      </p:sp>
      <p:sp>
        <p:nvSpPr>
          <p:cNvPr id="12" name="Text 3"/>
          <p:cNvSpPr txBox="1"/>
          <p:nvPr/>
        </p:nvSpPr>
        <p:spPr>
          <a:xfrm>
            <a:off x="345100" y="1856460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Посты, хэштеги, опросы и онлайн-петиции делают участие доступнее, особенно когда нужно объединить людей вокруг понятной цели и коротких сроков.
</a:t>
            </a:r>
            <a:endParaRPr lang="en-US" sz="1297" dirty="0"/>
          </a:p>
        </p:txBody>
      </p:sp>
      <p:sp>
        <p:nvSpPr>
          <p:cNvPr id="13" name="Text 4"/>
          <p:cNvSpPr txBox="1"/>
          <p:nvPr/>
        </p:nvSpPr>
        <p:spPr>
          <a:xfrm>
            <a:off x="345100" y="2663324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misinformation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Непроверенные сообщения распространяются так же быстро, как и полезные, поэтому misinformation может искажать факты, подрывать доверие и менять отношение к событию.
</a:t>
            </a:r>
            <a:endParaRPr lang="en-US" sz="1297" dirty="0"/>
          </a:p>
        </p:txBody>
      </p:sp>
      <p:sp>
        <p:nvSpPr>
          <p:cNvPr id="14" name="Text 5"/>
          <p:cNvSpPr txBox="1"/>
          <p:nvPr/>
        </p:nvSpPr>
        <p:spPr>
          <a:xfrm>
            <a:off x="345100" y="3470188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Cyberbullying, manipulation, echo chambers и утечка персональных данных показывают, что участие в сети требует осторожности, проверки настроек конфиденциальности и внимательности к источникам.
</a:t>
            </a:r>
            <a:endParaRPr lang="en-US" sz="1184" dirty="0"/>
          </a:p>
        </p:txBody>
      </p:sp>
      <p:sp>
        <p:nvSpPr>
          <p:cNvPr id="15" name="Text 6"/>
          <p:cNvSpPr txBox="1"/>
          <p:nvPr/>
        </p:nvSpPr>
        <p:spPr>
          <a:xfrm>
            <a:off x="345100" y="4277063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public voice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голос в интернете должен опираться на факты, корректный тон и уважение к другим, иначе цифровая активность превращается в источник конфликта.
</a:t>
            </a:r>
            <a:endParaRPr lang="en-US" sz="12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подросткам участвовать активнее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мешает не отсутствие интереса, а неопределённость: подросткам нужны понятные возможности, ясные роли и видимый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связаны с дефицитом информации и слабой верой в личное влияние; значит, участие растёт там, где цели и путь к ним прозрачны.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барьеров для учебной презентации, 2025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первая площадка гражданского опыта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02525" y="112309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в классе учат распределять роли, слушать партнёров и находить компромисс. Именно в таких задачах формируются teamwork и negotiation, без которых трудно участвовать в жизни любого сообщества.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602525" y="2485923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команды есть срок и общий продукт, каждый отвечает не только за себя, но и за общий итог. Так школьники осваивают responsibility и учатся доводить начатое до завершения.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602525" y="384874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выступать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Презентации, обсуждения и защита идей развивают public speaking. Подросток учится ясно формулировать позицию, отвечать на вопросы и говорить уверенно перед аудиторией.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59277" y="112309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совет показывает, как принимаются решения, учитываются разные мнения и распределяются полномочия. Это первая понятная модель democratic participation для старшеклассника.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459277" y="2485923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управления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задания, групповые проекты и внеурочные дела требуют time management. Школа помогает понять, что участие в общественной жизни возможно только при умении планировать своё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952" y="1151850"/>
            <a:ext cx="43432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участие в обществе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общественной жизни помогает развивать не только гражданскую позицию, но и навыки, необходимые для учёбы, общения и будущей профессиональной 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участие одновременно тренирует социальные и учебные компетенции, поэтому его можно рассматривать как практическую часть образования.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компетенций, связанных с общественным участием, на основе целей школьного курса английского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48" y="1638300"/>
            <a:ext cx="1326555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23" y="1638300"/>
            <a:ext cx="1326555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560" y="1638300"/>
            <a:ext cx="1326555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 — в приют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старшеклассников приходят в приют для животных по выходным: убирают помещения, помогают с кормом и общаются с волонтёрами. Для них это не разовая акция, а регулярная помощь, где важны дисциплина, аккуратность и уважение к живым существам.
</a:t>
            </a:r>
            <a:endParaRPr lang="en-US" sz="118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Сбор, который реально помогает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объявляют сбор вещей, книг и продуктов для нуждающихся семей. Ученики сортируют пожертвования, подписывают коробки и передают их организаторам, видя, как личная инициатива превращается в конкретную поддержку для других людей.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городском событии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благотворительного мероприятия подростки встречают гостей, помогают с навигацией и ведут страницу проекта в социальных сетях. Они учатся работать спокойно, согласованно и понимать, что даже небольшая роль делает общее дело заметным.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Volunteering как практическая форма социальной ответственности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информацию перед тем, как поддержать инициативу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медиаграмотности и fact-checking перед репостом, подписанием петиции или публичной поддержкой.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сообщество как пространство первых изменений
</a:t>
            </a:r>
            <a:endParaRPr lang="en-US" sz="228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 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начинаются рядом с домом: помощь соседям, порядок во дворе, участие в простых инициативах. Здесь школьник быстро видит, как личный вклад меняет привычную среду.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подростки подключаются к экологическим и социальным акциям, благоустройству и обсуждению местных проблем. Такая деятельность делает участие более осмысленным и связанным с реальными потребностями 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уровне появляются проекты, опросы и акции, которые касаются всех учеников. Результат становится заметным сразу: улучшается атмосфера, организация и ответственность участников.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уровень показывает, что локальная инициатива может стать частью более широкой общественной практики. Здесь особенно важны координация, публичность и измеримый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участия: от личного действия к общественному эффекту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больше людей вовлечено и тем заметнее последствия. Малое действие может стать началом устойчивой практики.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развивается по нарастающей: от личной привычки к общественному влиянию, если есть поддержка, структура и понятная цель.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логики общественного участия, 2025.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участия: уважение, законность, ненасилие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оппоненту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 не требует грубости. Участие в общественном диалоге начинается с умения не переходить на личности и признавать право другого человека на иную точку зрения.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активность становится зрелой, когда она не нарушает правила и защищает интересы людей законными способами. Это укрепляет доверие к инициативе и к её участникам.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вместо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разговор строится на фактах, примерах и логике. Когда подросток умеет объяснять свою позицию спокойно и ясно, его мнение воспринимается серьёзнее.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Ненасильственное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Протест, спор или несогласие не должны превращаться в агрессию. Ненасильственный формат делает участие безопасным, а совместный поиск решения — возможным для всех сторон.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471573"/>
            <a:ext cx="3887700" cy="19953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в которых старшеклассники реально могут влиять на решения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вопросы находятся достаточно близко к школьной жизни, поэтому подростки могут увидеть результат своего участия без долгого ожидания.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сильнее влияют на те решения, которые связаны с их повседневной средой и могут быть начаты сразу без сложных ресурсов.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направлений школьного и подросткового участия в общественной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678" y="1143000"/>
            <a:ext cx="2274094" cy="18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участие формирует будущее сообщества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поколения действуют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районной акции рядом работают школьники, родители и пожилые жители. Каждый приносит свой опыт, и именно это делает проект устойчивым: старшие дают поддержку, а молодые — энергию, цифровые навыки и готовность быстро включаться в работу.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Сообщество, которое не молчит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люди обсуждают проблемы открыто, трудности становятся заметными раньше. Совместное участие помогает быстрее находить решения, укрепляет доверие и снижает ощущение одиночества, особенно у тех, кому нужна поддержка.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participating in society как важный навык старшеклассника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Participating in society помогает соединить язык, ответственность и действие. Для 11 класса это путь к гражданской зрелости: от небольших шагов в школе до реального вклада в жизнь сообщества.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2026-05-31T17:47:25Z</dcterms:created>
  <dcterms:modified xsi:type="dcterms:W3CDTF">2026-05-31T17:47:25Z</dcterms:modified>
</cp:coreProperties>
</file>