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регуляция: понятия и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Процессы, обеспечивающие слаженную работу организма и его адаптацию к изменениям.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координация и регуляция так важны?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позволяет органам работать сообща, а регуляция — сохранять стабильность внутренней среды. Сбои в этих процессах могут привести к болезням и нарушению развития, что особенно критично в подростковом возрасте.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– быстрый ответ организма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делится на центральную, включающую головной и спинной мозг, и периферическую — нервы и рецепторы. Такая организация обеспечивает эффективную передачу сигналов и быструю реакцию на окружающее.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быстро воспринимает и передаёт информацию, управляя движениями и реакциями. Её работа – основа быстрой адаптации организма к изменяющимся условиям среды.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система: регуляция через гормоны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железы, такие как гипофиз и щитовидная железа, выделяют гормоны, влияющие на обмен веществ, рост и настроение. Это важные регуляторы жизненных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медленнее нервных сигналов, зато их влияние длится дольше. Такое взаимодействие обеспечивает стабильное управление функциями организма в течение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6864"/>
            <a:ext cx="3856200" cy="10377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 эндокринной систем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механизмы, скорость и продолжительность действия нервной и эндокринной систем, подчёркивая их взаимодополняющие функции.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необходимы для комплексной регуляции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основы координации движений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 воспринимает раздражение и преобразует его в нервный сигнал.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нейрон передаёт сигнал в центральную нервную систему для обработки.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 ЦНС анализирует информацию и формирует ответ.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нейрон направляет команду к исполнительному органу, который совершает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простого рефлекса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и исполнения рефлекса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гипоталамуса и гипофиза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Гипоталамус: центр 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отвечает за поддержание температуры тела и баланс воды и солей. Он контролирует важные жизненные функции организма через нервные сигналы и гормональную регуляцию.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Гипофиз: главный эндокринный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управляет выделением гормонов, влияющих на рост и обмен веществ. Его взаимодействие с гипоталамусом обеспечивает координацию работы всех эндокринных желез.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внутренней среды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постоянства температуры тела и состава крови — ключевая задача гомеостаза.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системы работают вместе, чтобы регулировать уровень глюкозы, воды и солей.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гомеостаза приводит к заболеваниям и ухудшению функций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 и сознательное управление: как работает мозг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Сердцебиение и дыхание протекают без участия сознания благодаря работе специальных нервных центров. Эти процессы обеспечивают стабильность жизненно важных функций и не требуют нашего внимания.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Движения, мимика и речевая активность контролируются корой головного мозга. Этот уровень управления позволяет людям осознанно взаимодействовать с окружающим миром и развивать навыки.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глюкозы в крови при разных состояниях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понижает уровень глюкозы после еды, а глюкагон стимулирует её выпуск в кровь при необходимости поддержать энергию.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эффективно стабилизируют уровень сахара, предотвращая опасные скачки и обеспечивая нормальную работу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7827" y="1887806"/>
            <a:ext cx="186469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 в спорте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передаются мгновенно, обеспечивая слаженную работу мышц и быструю реакцию на изменения внешних условий во время тренировки.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и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играет ключевую роль в поддержании баланса и точности движений, позволяя спортсменам сохранять устойчивость при быстром изменении позы.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 пластичность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улучшают взаимодействие между нервами и мышцами, увеличивая скорость и точность движений, что повышает общий спортивный результат.
</a:t>
            </a:r>
            <a:endParaRPr lang="en-US" sz="11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адаптация: функции надпочечников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вырабатывают адреналин в ответ на стресс, что ускоряет сердцебиение и дыхание, повышая уровень сахара для быстрого реагирования организма на угрозы.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организма позволяет привыкать к новым условиям, снижая негативное влияние стресса и обеспечивая поддержание жизненно важных функций в изменяющейся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координации и регуляции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 возникает из-за неконтролируемых электрических разрядов в мозге, вызывая судороги и кратковременную потерю контроля над телом.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связан с дефицитом инсулина, что приводит к нарушению регуляции глюкозы и требует постоянного контроля уровня сахара в крови.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сбои у подростков могут замедлять рост и вызывать изменения настроения, затрудняя эмоциональную стабильность и физическое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гормоны и их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гормонов с железами и их ролью в организме, подчеркивая необходимость каждого для жизненных процессов.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из разных желез обеспечивают контроль обмена веществ, роста и энергетического баланса организма.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справочник,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выброса адреналина в стрессовых ситуациях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выброс адреналина активирует быстрые реакции организма, поддерживая его готовность к стрессу.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быстро поднимается и постепенно снижается, позволяя телу восстанавливаться после стрессовых ситуаций.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стресса, 2021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системами координации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передает сигналы, которые стимулируют выделение гормонов эндокринной системой для регулировки функций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стресса одновременно активируются нервные реакции и выброс гормонов надпочечников, обеспечивая комплексную защитную реакцию.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 свою очередь, воздействуют на нервные клетки, изменяя их активность и адаптируя реакции тела к внешним и внутренним изменениям.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тесное взаимодействие позволяет быстро и эффективно поддерживать гомеостаз и адаптироваться к различным ситуациям.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у животных и человека: сравнительный обзор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координации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используют ганглии — нервные узлы — для обработки сигналов и координации движений, что обеспечивает простую, но эффективную нервную сеть для выживания в природе.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более сложная нервная система с развитым головным мозгом, что позволяет выполнять сложные действия, учиться и адаптироваться к среде.
</a:t>
            </a:r>
            <a:endParaRPr lang="en-US" sz="114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уникальные возможности координации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мозг и эндокринная система достигают высочайшей сложности, обеспечивая точное управление движениями и эмоциональную регуляцию, важные для творчества и коммуникации.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координации и регуляции в развитии подростков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полового созревания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запускают резкий körperий рост и эмоциональные колебания, требуя адаптации нервной системы.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моторных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координации движений способствует успешному освоению новых физических и социальных навыков.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эмоционального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нервной и эндокринной систем помогает подросткам справляться со стрессами и поддерживать психологическое равновесие.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регуляция и координация способствуют успешной учебе, общению и развитию уверенности в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регуляция: основа здоровья и развития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координации и регуляции помогает заботиться о здоровье, адаптироваться к изменениям и достигать гармоничного развития личности.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2026-05-08T16:13:14Z</dcterms:created>
  <dcterms:modified xsi:type="dcterms:W3CDTF">2026-05-08T16:13:14Z</dcterms:modified>
</cp:coreProperties>
</file>