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 шар: основные понятия стереометрии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 шар — ключевые пространственные фигуры, которые связывают формулы, сечения и задачи ЕГЭ.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темы в курсе геометрии 11 класса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 шар объединяют идеи планиметрии и стереометрии: расстояния, радиус, диаметр и сечения. Эти фигуры особенно важны для задач на площадь поверхности и объём, а также на определение типа сечения. Тема систематизирует формулы и развивает пространственное воображение, что необходимо для ЕГЭ.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сферы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— множество всех точек пространства, которые находятся на одинаковом расстоянии от одной точки, называемой центром. Это расстояние — радиус, его обычно обозначают r.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сферы нет внутренней области: она существует как замкнутая поверхность. Именно поэтому сфера выступает границей, отделяющей точки «на расстоянии r» от остальных.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сфера помогает переводить геометрические условия в строгие соотношения: достаточно контролировать расстояние от центра до рассматриваемой точки.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шара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— это множество точек пространства, расстояние от центра которых не превышает радиус r. Тем самым учитываются и точки на границе, и все внутренние точки.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шара совпадает со сферой, то есть представляет собой набор точек на расстоянии ровно r от центра. Внутренняя область — всё, что лежит ближе к центру.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геометрии обычно рассматривают замкнутый шар: вместе с его границей. Это важно для корректного задания «принадлежности» точек фигуре.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сферой помогает решать задачи о сечениях и вычислять площадь поверхности и объём по одной и той же величине — радиусу.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 шар: основные различия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задаёт границу (поверхность), а шар включает и эту границу, и внутреннее пространство. Поэтому их измеряют разными величинами: площадью и объёмом соответственно.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радиус задаёт и границу, и объём: площадь растёт как r², а объём — как r³.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стереометрии (школьная программа)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688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46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08638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49244" y="1479100"/>
            <a:ext cx="111487" cy="297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80538" y="1517350"/>
            <a:ext cx="220800" cy="2208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сферы и шара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20661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r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20661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— расстояние от центра до любой точки сферы. В формулах он контролирует и площадь поверхности сферы, и объём шара, а также размеры сечений.
</a:t>
            </a:r>
            <a:endParaRPr lang="en-US" sz="1086" dirty="0"/>
          </a:p>
        </p:txBody>
      </p:sp>
      <p:sp>
        <p:nvSpPr>
          <p:cNvPr id="18" name="Text 4"/>
          <p:cNvSpPr txBox="1"/>
          <p:nvPr/>
        </p:nvSpPr>
        <p:spPr>
          <a:xfrm>
            <a:off x="286900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286900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— точка, относительно которой все расстояния до точек сферы одинаковы. Для шара он же определяет, какие точки входят внутрь по неравенству dist ≤ r.
</a:t>
            </a:r>
            <a:endParaRPr lang="en-US" sz="1092" dirty="0"/>
          </a:p>
        </p:txBody>
      </p:sp>
      <p:sp>
        <p:nvSpPr>
          <p:cNvPr id="20" name="Text 6"/>
          <p:cNvSpPr txBox="1"/>
          <p:nvPr/>
        </p:nvSpPr>
        <p:spPr>
          <a:xfrm>
            <a:off x="38520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d = 2r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38520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соединяет две диаметрально противоположные точки сферы. Его величина вдвое больше радиуса, поэтому он напрямую связывает многие расчёты.
</a:t>
            </a:r>
            <a:endParaRPr lang="en-US" sz="1073" dirty="0"/>
          </a:p>
        </p:txBody>
      </p:sp>
      <p:sp>
        <p:nvSpPr>
          <p:cNvPr id="22" name="Text 8"/>
          <p:cNvSpPr txBox="1"/>
          <p:nvPr/>
        </p:nvSpPr>
        <p:spPr>
          <a:xfrm>
            <a:off x="563802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и максимальная хорда
</a:t>
            </a:r>
            <a:endParaRPr lang="en-US" sz="1186" dirty="0"/>
          </a:p>
        </p:txBody>
      </p:sp>
      <p:sp>
        <p:nvSpPr>
          <p:cNvPr id="23" name="Text 9"/>
          <p:cNvSpPr txBox="1"/>
          <p:nvPr/>
        </p:nvSpPr>
        <p:spPr>
          <a:xfrm>
            <a:off x="563802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отрезок, соединяющий две точки сферы. Наибольшая хорда совпадает с диаметром, поскольку она соответствует максимальному расстоянию между точками поверхности.
</a:t>
            </a:r>
            <a:endParaRPr lang="en-US" sz="1073" dirty="0"/>
          </a:p>
        </p:txBody>
      </p:sp>
      <p:sp>
        <p:nvSpPr>
          <p:cNvPr id="24" name="Text 10"/>
          <p:cNvSpPr txBox="1"/>
          <p:nvPr/>
        </p:nvSpPr>
        <p:spPr>
          <a:xfrm>
            <a:off x="7423975" y="2078175"/>
            <a:ext cx="15717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 сферы
</a:t>
            </a:r>
            <a:endParaRPr lang="en-US" sz="1200" dirty="0"/>
          </a:p>
        </p:txBody>
      </p:sp>
      <p:sp>
        <p:nvSpPr>
          <p:cNvPr id="25" name="Text 11"/>
          <p:cNvSpPr txBox="1"/>
          <p:nvPr/>
        </p:nvSpPr>
        <p:spPr>
          <a:xfrm>
            <a:off x="7423975" y="2571750"/>
            <a:ext cx="15717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любые три точки пространства, не лежащие на одной прямой, проходит единственная сфера. Это утверждение помогает в задачах, где центр и радиус нужно восстановить по условиям.
</a:t>
            </a:r>
            <a:endParaRPr lang="en-US" sz="98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сечения шара плоскостью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Опираемся на соотношение расстояния от центра до плоскости с радиусом r.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и экватор сферы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плоскость проходит через центр шара, получаем большое сечение. Его граница на сфере — окружность наибольшего радиуса, равная радиусу сферы. Среди круговых сечений это даёт максимальную площадь.
</a:t>
            </a:r>
            <a:endParaRPr lang="en-US" sz="92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сечение как «максимальный круг»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— привычный пример большого круга в географической проекции. Когда мысленно «режем» земной шар плоскостью, проходящей через центр, появляется линия, аналогичная большому кругу. Это помогает интуитивно связать абстракцию со знакомой картинкой.
</a:t>
            </a:r>
            <a:endParaRPr lang="en-US" sz="838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Земли как наглядная модель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Вся идея большого круга держится на положении секущей плоскости: она должна пройти через центр. Тогда расстояние от центра до плоскости становится нулём, и круг получается самым «широким». Так геометрическая логика становится простой и проверяемой.
</a:t>
            </a:r>
            <a:endParaRPr lang="en-US" sz="82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центр решает всё
</a:t>
            </a:r>
            <a:endParaRPr lang="en-US" sz="1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площадь сферы при увеличении радиуса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Неравномерный рост на графике объясняется квадратной зависимостью: удвоение радиуса даёт рост площади в 4 раза.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площадь поверхности заметно ускоряется по мере увеличения r: разница между соседними значениями становится всё больше.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S = 4πr² (π ≈ 3,14159), значения r = 1…10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радиуса в 2 раза площадь поверхности возрастает в 4 раза.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основе лежит формула S = 4πr²: она сразу показывает квадратичную зависимость от радиуса, а значит — ускорение роста площади.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из школьного курса геометрии, вывод через окружность большого круга
</a:t>
            </a:r>
            <a:endParaRPr lang="en-US" sz="10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шара при увеличении радиуса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переходе от r=3 к r=4 прибавка становится заметно больше, чем при старших значениях: кубическая зависимость усиливает эффект увеличения радиуса.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видно: объём растёт быстрее площади, потому что V пропорционален r³, а S — r².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V = (4/3)πr³; значения на диаграмме представлены как V/π (π сокращено).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шара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шара выражается формулой V = (4/3)πr³. В задачах это помогает переходить от геометрических размеров к вместимости: от радиуса к количеству «внутреннего пространства».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r = 3 см получаем V = (4/3)π·27 = 36π см³. Подобные подстановки удобно тренировать, чтобы не ошибаться в степени радиуса.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r = 6 см: V = (4/3)π·216 = 288π см³. Здесь видно, что увеличение радиуса кратно сильнее отражается на объёме, чем на площади поверхности.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√(r²−h²)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√(r²−h²) даёт радиус круга сечения шара при расстоянии h от центра до секущей плоскости.
</a:t>
            </a:r>
            <a:endParaRPr lang="en-US" sz="1914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плоское сечение шара — круг. Используя h, радиус сечения выражается через r, что превращает задачу на геометрию в расчёт по формуле.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геометрического вывода: радиус сечения находится по теореме Пифагора для прямоугольного треугольника в сечении шара.
</a:t>
            </a:r>
            <a:endParaRPr lang="en-US" sz="84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для разных радиусов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значения площади сферы S = 4πr² и объёма шара V = (4/3)πr³: для каждого r оба результата выражены через π, чтобы легче видеть зависимости.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r на 2 площадь возрастает в 4 раза, а объём — в 8 раз: S зависит от r², а V — от r³.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формулам S = 4πr² и V = (4/3)πr³ (π вынесено общим множителем).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через диаметр и обратные задачи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правильной величины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обратных задачах важно не перепутать площади и объёмы: площадь связана с r², а объём — с r³. Тогда размерность ответа и формула согласуются автоматически.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↔ объём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через диаметр записывается как V = πd³/6. Это позволяет быстро вычислять вместимость, например, когда известны габариты сферической ёмкости и требуется её «объём». 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→ радиус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площадь поверхности S, радиус находится обратным преобразованием: r = √(S/4π). Так решают задачи, где ищут размер шара по данным о покрытии или материале.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объём через диаметр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дан диаметр d, то радиус r = d/2. Тогда S = πd² и V = πd³/6. Эти формы удобны, когда в условии напрямую указан d.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75" y="1026132"/>
            <a:ext cx="2458500" cy="2420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2775" y="1026132"/>
            <a:ext cx="2458500" cy="24200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12975" y="1026132"/>
            <a:ext cx="2458500" cy="242008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 шар в природе и технике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7425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Мыльная плёнка стремится принять такую сферическую форму, при которой для заданного объёма площадь поверхности становится минимальной. Поэтому пузырь демонстрирует связь между симметрией и «экономией» материала. Математика здесь не отвлечённость, а способ объяснить наблюдаемое явление.
</a:t>
            </a:r>
            <a:endParaRPr lang="en-US" sz="629" dirty="0"/>
          </a:p>
        </p:txBody>
      </p:sp>
      <p:sp>
        <p:nvSpPr>
          <p:cNvPr id="15" name="Text 3"/>
          <p:cNvSpPr txBox="1"/>
          <p:nvPr/>
        </p:nvSpPr>
        <p:spPr>
          <a:xfrm>
            <a:off x="7425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Мыльный пузырь: геометрия, которая «выбирает» форму
</a:t>
            </a:r>
            <a:endParaRPr lang="en-US" sz="839" dirty="0"/>
          </a:p>
        </p:txBody>
      </p:sp>
      <p:sp>
        <p:nvSpPr>
          <p:cNvPr id="16" name="Text 4"/>
          <p:cNvSpPr txBox="1"/>
          <p:nvPr/>
        </p:nvSpPr>
        <p:spPr>
          <a:xfrm>
            <a:off x="3512700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жидкости и небесные тела тяготеют к форме, близкой к шару, потому что вокруг центра сохраняется однородная «геометрическая логика» — точки оказываются на одинаковом расстоянии. Такая идея помогает понимать устойчивость формы и равномерность распределения характеристик. Это наглядный мост между школьной стереометрией и реальным миром.
</a:t>
            </a:r>
            <a:endParaRPr lang="en-US" sz="548" dirty="0"/>
          </a:p>
        </p:txBody>
      </p:sp>
      <p:sp>
        <p:nvSpPr>
          <p:cNvPr id="17" name="Text 5"/>
          <p:cNvSpPr txBox="1"/>
          <p:nvPr/>
        </p:nvSpPr>
        <p:spPr>
          <a:xfrm>
            <a:off x="3512701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и планеты: равное расстояние как закон симметрии
</a:t>
            </a:r>
            <a:endParaRPr lang="en-US" sz="839" dirty="0"/>
          </a:p>
        </p:txBody>
      </p:sp>
      <p:sp>
        <p:nvSpPr>
          <p:cNvPr id="18" name="Text 6"/>
          <p:cNvSpPr txBox="1"/>
          <p:nvPr/>
        </p:nvSpPr>
        <p:spPr>
          <a:xfrm>
            <a:off x="6282899" y="3895569"/>
            <a:ext cx="2117400" cy="4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шаровых подшипниках движения направляются множеством малых контактов, и сферическая поверхность обеспечивает предсказуемую геометрию взаимодействия деталей. Именно поэтому шаровые элементы применяют там, где важно уменьшить перекосы и выровнять нагрузку. Геометрическая симметрия становится инженерным преимуществом.
</a:t>
            </a:r>
            <a:endParaRPr lang="en-US" sz="566" dirty="0"/>
          </a:p>
        </p:txBody>
      </p:sp>
      <p:sp>
        <p:nvSpPr>
          <p:cNvPr id="19" name="Text 7"/>
          <p:cNvSpPr txBox="1"/>
          <p:nvPr/>
        </p:nvSpPr>
        <p:spPr>
          <a:xfrm>
            <a:off x="6282900" y="3566163"/>
            <a:ext cx="21174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9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Шаровые подшипники: когда важна равномерность
</a:t>
            </a:r>
            <a:endParaRPr lang="en-US" sz="8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сферических и несферических тел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равном объёме сферическая форма даёт меньшую площадь поверхности, что помогает экономить материал и уменьшать эффект «лишнего» контакта.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выбранной конкретной форме цилиндра видно: сфера занимает лидирующую позицию по минимизации площади, а куб замыкает сравнение.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получены для V=1 при π≈3.1416: сфера As=4πr², куб Ac=6a², цилиндр с высотой h, равной диаметру основания (h=2R): A=6πR².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задачи по теме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задания на нахождение площади сферы по радиусу и объёма шара по диаметру. Здесь важно аккуратно работать со степенями r и переводить единицы измерения при необходимости.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группа — обратные задачи: найти радиус по заданной площади поверхности или по известному объёму. Нужно уметь выразить r из формул, сохраняя правильный корень и знак.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типичная трудность — различить сферу и шар. Сфера даёт площадь поверхности в см², а шар — объём в см³; проверка размерности обычно быстро выявляет ошибку.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сферу и шар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действий при решении типовых школьных задач.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— это поверхность, а шар — объёмное тело, ограниченное этой поверхностью. Основные зависимости: S=4πr² и V=(4/3)πr³. Они связывают размер и геометрию пространства.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фундамент по теме «Сфера и шар»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2026-05-12T07:06:29Z</dcterms:created>
  <dcterms:modified xsi:type="dcterms:W3CDTF">2026-05-12T07:06:29Z</dcterms:modified>
</cp:coreProperties>
</file>