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3006" y="-86600"/>
            <a:ext cx="4683737" cy="528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9650" y="1650650"/>
            <a:ext cx="5344200" cy="19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32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признак подобия треугольников
</a:t>
            </a:r>
            <a:pPr algn="l" indent="0" marL="0">
              <a:lnSpc>
                <a:spcPct val="90000"/>
              </a:lnSpc>
              <a:buNone/>
            </a:pPr>
            <a:r>
              <a:rPr lang="en-US" sz="202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63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стороны, один угол — и подобие уже видно.
</a:t>
            </a:r>
            <a:endParaRPr lang="en-US" sz="4329" dirty="0"/>
          </a:p>
        </p:txBody>
      </p:sp>
      <p:sp>
        <p:nvSpPr>
          <p:cNvPr id="7" name="Text 1"/>
          <p:cNvSpPr txBox="1"/>
          <p:nvPr/>
        </p:nvSpPr>
        <p:spPr>
          <a:xfrm>
            <a:off x="1108325" y="4290225"/>
            <a:ext cx="4400100" cy="46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701" y="627950"/>
            <a:ext cx="3479599" cy="3999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4649725" y="1391425"/>
            <a:ext cx="4050900" cy="27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работает второй признак подобия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помогает быстро сравнивать треугольники, если известны две стороны и угол между ними. Такой способ особенно полезен в чертежах, измерениях и задачах, где полная информация о фигуре отсутствует, а ответ нужно получить точно и без лишних построений.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подобные треугольники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311863" y="2101525"/>
            <a:ext cx="1776300" cy="18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Одинаковая форма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Подобные треугольники имеют одну и ту же форму, хотя их размеры могут отличаться. Если один треугольник увеличить или уменьшить, его углы сохранятся, а стороны изменятся пропорционально.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514475" y="2101525"/>
            <a:ext cx="1776300" cy="18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углы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подобных треугольников все соответствующие углы равны. Это значит, что каждый угол одного треугольника можно сопоставить с таким же углом другого, не нарушая порядок вершин.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717088" y="2101525"/>
            <a:ext cx="1776300" cy="18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Пропорциональные стороны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Соответствующие стороны подобных треугольников связаны одинаковым отношением. Если одна сторона в два раза больше другой, то и все остальные соответствующие стороны изменяются в том же отношении.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919687" y="2101525"/>
            <a:ext cx="1776300" cy="18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подобия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подобия показывает, во сколько раз один треугольник больше или меньше другого. Он помогает быстро сравнивать фигуры и находить неизвестные длины по уже известным данным.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792300" y="627725"/>
            <a:ext cx="3686100" cy="49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Формулировка второго признака подобия
</a:t>
            </a:r>
            <a:endParaRPr lang="en-US" sz="1900" dirty="0"/>
          </a:p>
        </p:txBody>
      </p:sp>
      <p:sp>
        <p:nvSpPr>
          <p:cNvPr id="9" name="Text 2"/>
          <p:cNvSpPr txBox="1"/>
          <p:nvPr/>
        </p:nvSpPr>
        <p:spPr>
          <a:xfrm>
            <a:off x="867000" y="15802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стороны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Берут две стороны одного треугольника и две соответствующие стороны другого. Эти пары должны быть выбраны правильно, чтобы сравнивались именно одинаковые элементы фигур.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361725" y="15625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 о подобии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две стороны пропорциональны, а включённые между ними углы равны, треугольники подобны. Именно так второй признак позволяет установить одинаковую форму фигур по ограниченным данным.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67000" y="31317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угол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Проверяют угол между выбранными сторонами. Если он равен соответствующему углу во втором треугольнике, то условия признака выполнены полностью и можно переходить к выводу.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1713" y="1356875"/>
            <a:ext cx="1974375" cy="3120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элементы сравниваются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1547950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стороны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втором признаке сравнивают именно две соответствующие стороны, а не любые случайные отрезки. Их отношение должно быть одинаковым в обоих треугольниках, иначе признак не сработает.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99263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Включённый угол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важен угол между этими сторонами. Он называется включённым, потому что расположен между двумя сравниваемыми сторонами и помогает точно закрепить форму треугольника.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 второй признак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для проверки подобия по двум сторонам и включённому углу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равенство угла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917500" y="2101525"/>
            <a:ext cx="2131200" cy="18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хватает одних пропорций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одинаковые отношения сторон не всегда означают подобие. Без проверки угла можно перепутать похожие треугольники с действительно подобными, потому что форма фигуры ещё не подтверждена.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325" y="2101525"/>
            <a:ext cx="2131200" cy="18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фиксирует форму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Равный угол между сторонами задаёт точное «положение» этих сторон в треугольнике. Именно он не позволяет фигуре «раскрыться» или «сжаться» иначе, чем требуется для подобия.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95300" y="2101525"/>
            <a:ext cx="2131200" cy="18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 ошибки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пропустить проверку угла, можно получить неверный вывод и ошибочный ответ. Поэтому в задачах важно не только сравнить длины, но и внимательно посмотреть на угол между ними.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0675" y="2233361"/>
            <a:ext cx="4007700" cy="127892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признака подобия треугольников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645600" y="17364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признаков помогает увидеть, чем они отличаются и когда удобнее применять второй признак.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45600" y="29422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признак особенно полезен, когда в задаче известны две стороны и угол между ними, а углы полностью не заданы.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5600" y="4598225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Геометрия, тема «Подобие треугольников»
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подобия на числовых примерах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видно, что каждую сторону первого треугольника можно сравнить с соответствующей стороной второго по одному и тому же отношению.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Одинаковое значение отношения во всех парах подтверждает подобие и показывает коэффициент 2.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по теме подобия треугольников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7300" y="337450"/>
            <a:ext cx="3706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вычисления неизвестной стороны
</a:t>
            </a:r>
            <a:endParaRPr lang="en-US" sz="19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660250" y="1630100"/>
            <a:ext cx="35502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Сопоставляем данные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первом треугольнике известны стороны 6 см и 9 см, во втором — 8 см и x. Если угол между ними равен, можно применять второй признак.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02950" y="1655750"/>
            <a:ext cx="35502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Находим коэффициент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Отношение 6:8 сокращается до 3:4, значит, второй треугольник увеличен в 4/3 раза. Этот коэффициент помогает вычислить неизвестную сторону точно и быстро.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60300" y="3404700"/>
            <a:ext cx="35502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Составляем пропорцию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Сравниваем соответствующие стороны: 6 к 8 и 9 к x. Из этой пропорции удобно найти неизвестную длину, не измеряя её непосредственно.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002950" y="3404700"/>
            <a:ext cx="35502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Получаем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Умножаем 9 на 4/3 и получаем 12 см. Так подобие треугольников позволяет находить недостающие размеры по уже известным сторонам и углам.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90675" y="2963527"/>
            <a:ext cx="3686100" cy="128149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792300" y="627725"/>
            <a:ext cx="3686100" cy="49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записывают соответствие вершин и сторон
</a:t>
            </a:r>
            <a:endParaRPr lang="en-US" sz="1900" dirty="0"/>
          </a:p>
        </p:txBody>
      </p:sp>
      <p:sp>
        <p:nvSpPr>
          <p:cNvPr id="11" name="Text 2"/>
          <p:cNvSpPr txBox="1"/>
          <p:nvPr/>
        </p:nvSpPr>
        <p:spPr>
          <a:xfrm>
            <a:off x="867000" y="15802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 — вершины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отмечают, какие вершины соответствуют друг другу, и записывают их в одном порядке. Если порядок выбран верно, дальнейшая запись сторон становится понятной и не приводит к путанице.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361725" y="15625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записи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перепутать порядок вершин, коэффициент подобия получится неверным, а ответ окажется ошибочным. Поэтому перед вычислениями полезно ещё раз сверить чертёж и подписи на нём.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867000" y="31317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4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 — стороны
</a:t>
            </a:r>
            <a:pPr algn="l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выписывают стороны между соответствующими вершинами: одной стороне первого треугольника должна соответствовать сторона второго, соединяющая такие же вершины. Именно так строится правильная пропорция.
</a:t>
            </a:r>
            <a:endParaRPr lang="en-US" sz="111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9642" y="1023350"/>
            <a:ext cx="2658166" cy="3693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применении признака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20275" y="1462450"/>
            <a:ext cx="23739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6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Неверные стороны
</a:t>
            </a:r>
            <a:pPr algn="l" indent="0" marL="0">
              <a:lnSpc>
                <a:spcPct val="100000"/>
              </a:lnSpc>
              <a:buNone/>
            </a:pPr>
            <a:r>
              <a:rPr lang="en-US" sz="1126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иногда сравнивают стороны, которые не являются соответствующими. В таком случае пропорция выглядит правдоподобно, но к подобию не приводит, потому что элементы фигур выбраны неправильно.
</a:t>
            </a:r>
            <a:endParaRPr lang="en-US" sz="1126" dirty="0"/>
          </a:p>
        </p:txBody>
      </p:sp>
      <p:sp>
        <p:nvSpPr>
          <p:cNvPr id="11" name="Text 3"/>
          <p:cNvSpPr txBox="1"/>
          <p:nvPr/>
        </p:nvSpPr>
        <p:spPr>
          <a:xfrm>
            <a:off x="3347601" y="1462481"/>
            <a:ext cx="23739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6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с углом
</a:t>
            </a:r>
            <a:pPr algn="l" indent="0" marL="0">
              <a:lnSpc>
                <a:spcPct val="100000"/>
              </a:lnSpc>
              <a:buNone/>
            </a:pPr>
            <a:r>
              <a:rPr lang="en-US" sz="1126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 — проверять не угол между выбранными сторонами, а любой другой угол треугольника. Во втором признаке важен именно включённый угол, иначе условие признака нарушается.
</a:t>
            </a:r>
            <a:endParaRPr lang="en-US" sz="1126" dirty="0"/>
          </a:p>
        </p:txBody>
      </p:sp>
      <p:sp>
        <p:nvSpPr>
          <p:cNvPr id="12" name="Text 4"/>
          <p:cNvSpPr txBox="1"/>
          <p:nvPr/>
        </p:nvSpPr>
        <p:spPr>
          <a:xfrm>
            <a:off x="520275" y="3412183"/>
            <a:ext cx="23739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6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порядка
</a:t>
            </a:r>
            <a:pPr algn="l" indent="0" marL="0">
              <a:lnSpc>
                <a:spcPct val="100000"/>
              </a:lnSpc>
              <a:buNone/>
            </a:pPr>
            <a:r>
              <a:rPr lang="en-US" sz="1126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верно выбранных сторонах можно ошибиться, если записать отношения в разном порядке. Тогда коэффициент подобия изменится, хотя сами фигуры на чертеже остаются теми же.
</a:t>
            </a:r>
            <a:endParaRPr lang="en-US" sz="1126" dirty="0"/>
          </a:p>
        </p:txBody>
      </p:sp>
      <p:sp>
        <p:nvSpPr>
          <p:cNvPr id="13" name="Text 5"/>
          <p:cNvSpPr txBox="1"/>
          <p:nvPr/>
        </p:nvSpPr>
        <p:spPr>
          <a:xfrm>
            <a:off x="3347601" y="3412183"/>
            <a:ext cx="23739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6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Преждевременный вывод
</a:t>
            </a:r>
            <a:pPr algn="l" indent="0" marL="0">
              <a:lnSpc>
                <a:spcPct val="100000"/>
              </a:lnSpc>
              <a:buNone/>
            </a:pPr>
            <a:r>
              <a:rPr lang="en-US" sz="1126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подобие объявляют сразу после нахождения двух равных отношений. Но без равенства включённого угла этого недостаточно, поэтому вывод нужно делать только после полной проверки.
</a:t>
            </a:r>
            <a:endParaRPr lang="en-US" sz="112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625" y="1026985"/>
            <a:ext cx="3933900" cy="167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7575" y="1026985"/>
            <a:ext cx="3933900" cy="167498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A0A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Подобие и чертеж в масштабе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844500" y="3541850"/>
            <a:ext cx="33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чертеже в масштабе треугольники могут выглядеть по-разному по размеру, но сохраняют одинаковую форму. Все углы остаются равными, а стороны меняются только по одному и тому же коэффициенту.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844501" y="3002500"/>
            <a:ext cx="338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форма, разные размеры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909450" y="3541850"/>
            <a:ext cx="33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известен масштаб, можно быстро восстановить реальные размеры по уменьшенному изображению. Поэтому масштабные чертежи используют не только на уроках геометрии, но и в планах, схемах и моделях.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4909451" y="3002500"/>
            <a:ext cx="338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для измерений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второй признак применяется чаще всего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этих задачах ученик опирается на одинаковую логику: сравнить элементы фигур, подтвердить подобие и затем перейти к вычислению.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признак нужен там, где даны две стороны и угол между ними: такие условия проще всего проверить и использовать в расчётах.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учебная схема по типовым задачам темы «Подобие треугольников»; данные условные, подготовлены для учебной диаграммы.
</a:t>
            </a:r>
            <a:endParaRPr lang="en-US" sz="985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853600" y="1775725"/>
            <a:ext cx="32262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5700" dirty="0"/>
          </a:p>
        </p:txBody>
      </p:sp>
      <p:sp>
        <p:nvSpPr>
          <p:cNvPr id="7" name="Text 3"/>
          <p:cNvSpPr txBox="1"/>
          <p:nvPr/>
        </p:nvSpPr>
        <p:spPr>
          <a:xfrm>
            <a:off x="541050" y="496125"/>
            <a:ext cx="3365100" cy="11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отношения сторон достаточно, чтобы вместе с равным углом доказать подобие
</a:t>
            </a:r>
            <a:endParaRPr lang="en-US" sz="2201" dirty="0"/>
          </a:p>
        </p:txBody>
      </p:sp>
      <p:sp>
        <p:nvSpPr>
          <p:cNvPr id="8" name="Text 4"/>
          <p:cNvSpPr txBox="1"/>
          <p:nvPr/>
        </p:nvSpPr>
        <p:spPr>
          <a:xfrm>
            <a:off x="541050" y="1893775"/>
            <a:ext cx="33651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втором признаке сравнивают именно две пары соответствующих сторон. Если их отношения совпадают, а угол между ними равен, можно уверенно переходить к пропорции и вычислению неизвестной длины.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541050" y="4644500"/>
            <a:ext cx="3365100" cy="3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Формулировка второго признака подобия треугольников
</a:t>
            </a:r>
            <a:endParaRPr lang="en-US" sz="104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 на второй признак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работе с чертежом и пропорциями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0700" y="2329361"/>
            <a:ext cx="4007700" cy="127892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45600" y="251450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по второму признаку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645600" y="181837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схема помогает быстро вспомнить, что нужно дано, что проверять и к чему приводит проверка.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45600" y="3067875"/>
            <a:ext cx="3077700" cy="9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в признаке — не только пропорция, но и точное соответствие элементов; без него вывод о подобии делать нельзя.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45600" y="4201350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памятка по теме «Второй признак подобия треугольников»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2612" y="1529617"/>
            <a:ext cx="220800" cy="1962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2313" y="1480550"/>
            <a:ext cx="220800" cy="29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02000" y="1517350"/>
            <a:ext cx="220800" cy="220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6100" y="1517350"/>
            <a:ext cx="220800" cy="220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629025" y="349825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ценность признака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3" name="Text 2"/>
          <p:cNvSpPr txBox="1"/>
          <p:nvPr/>
        </p:nvSpPr>
        <p:spPr>
          <a:xfrm>
            <a:off x="693555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и план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693555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картографии и на планах признак связывает масштаб с реальными расстояниями. Он позволяет читать изображение как точную математическую модель местности.
</a:t>
            </a:r>
            <a:endParaRPr lang="en-US" sz="1073" dirty="0"/>
          </a:p>
        </p:txBody>
      </p:sp>
      <p:sp>
        <p:nvSpPr>
          <p:cNvPr id="15" name="Text 4"/>
          <p:cNvSpPr txBox="1"/>
          <p:nvPr/>
        </p:nvSpPr>
        <p:spPr>
          <a:xfrm>
            <a:off x="482525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Архитектурные эскизы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2525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работе с эскизами и макетами он помогает переводить размеры модели в реальные величины. Это особенно важно, когда объект нельзя измерить напрямую.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27149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Чертёж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27149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черчении второй признак удобен для проверки точности построений. Если пропорции соблюдены, чертёж сохраняет форму и может быть увеличен или уменьшен без искажения.
</a:t>
            </a:r>
            <a:endParaRPr lang="en-US" sz="1073" dirty="0"/>
          </a:p>
        </p:txBody>
      </p:sp>
      <p:sp>
        <p:nvSpPr>
          <p:cNvPr id="19" name="Text 8"/>
          <p:cNvSpPr txBox="1"/>
          <p:nvPr/>
        </p:nvSpPr>
        <p:spPr>
          <a:xfrm>
            <a:off x="5990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990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помогает решать задачи на подобие быстрее, потому что позволяет доказывать сходство фигур не по всем углам сразу, а по двум сторонам и включённому углу.
</a:t>
            </a:r>
            <a:endParaRPr lang="en-US" sz="107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8425" y="3083844"/>
            <a:ext cx="4061100" cy="16101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7300" y="337450"/>
            <a:ext cx="3706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по теме урока
</a:t>
            </a:r>
            <a:endParaRPr lang="en-US" sz="19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660250" y="1630100"/>
            <a:ext cx="35502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условие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признак работает тогда, когда две стороны треугольников пропорциональны и угол между этими сторонами равен. Это условие сразу задаёт правильный путь к доказательству подобия.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02950" y="1655750"/>
            <a:ext cx="35502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помнить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 ошибиться, нужно точно сопоставлять вершины, проверять включённый угол и аккуратно записывать отношения сторон. Тогда решение получается кратким и надёжным.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60300" y="3506900"/>
            <a:ext cx="35502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он даёт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установления подобия можно находить неизвестные стороны, записывать коэффициент подобия и решать задачи на чертежах, моделях и масштабах без лишних измерений.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0638" y="2505275"/>
            <a:ext cx="3842700" cy="130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признак подобия учит видеть в чертеже не только рисунок, но и точные отношения. Он делает геометрию понятной, а решение задач — уверенным и аккуратным.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399025" y="1311600"/>
            <a:ext cx="4023600" cy="11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признак, который помогает считать точно
</a:t>
            </a:r>
            <a:endParaRPr lang="en-US" sz="2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2026-05-29T03:50:06Z</dcterms:created>
  <dcterms:modified xsi:type="dcterms:W3CDTF">2026-05-29T03:50:06Z</dcterms:modified>
</cp:coreProperties>
</file>