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С. Орлов: поэт, фронтовик, голос памяти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Орлов (1921–1977) — поэт о войне, Родине и северной природе России, прошедший фронт.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Сергея Орлова важно на уроке литературы
</a:t>
            </a:r>
            <a:endParaRPr lang="en-US" sz="254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Орлов — представитель поэтов военного поколения: его стихи выросли из реального опыта. В 7 классе они особенно понятны, потому что говорят о дружбе, долге, потере и любви к родному краю, соединяя личные чувства и судьбу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48019"/>
            <a:ext cx="4646100" cy="22205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хронология помогает увидеть: военные испытания и работа памяти пронизывают почти всю биографию поэта.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С. С. Орлове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Сергея Орлова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жизненный этап поэта связан с войной и последующим осмыслением пережитого — через творчество и память.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на Русском Севере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деревня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Орлов родился в деревенской среде Вологодского края. Лес, озёра и тихая жизнь стали первыми впечатлениями, которые позже узнаются в его образах.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“внутренний дом”
</a:t>
            </a:r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воспринимал Север не только географически: природа помогала чувствовать спокойствие и связь с родными местами. В стихах это становится частью его характера.
</a:t>
            </a:r>
            <a:endParaRPr lang="en-US" sz="94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проходили рядом с сельским трудом. Разглядеть мелочи, заметить изменения погоды и поведения людей — такое внимание к жизни закрепилось в поэтическом взгляде.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Сформированный источник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Размеренная северная жизнь со временем превратилась в устойчивый художественный мир: в нём потом звучат и память, и чувство дома, и уважение к людям труда.
</a:t>
            </a:r>
            <a:endParaRPr lang="en-US" sz="9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и школьные годы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рождается из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школьные годы Орлов много читал и рано начал писать. Его ранние строки тянулись к родной природе и к простым человеческим чувствам. Наблюдательность помогала ему замечать то, что обычно проходит мимо.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природа и “короткие точные”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Орлов учился говорить ясно: короткими образами он передавал настроение, тишину и движение времени. В таких текстах легко узнаются снег, лес и спокойные деревенские дни. Именно поэтому их удобно читать и обсуждать.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тетрадь как 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тетрадь с первыми пробами — там, где личное чувство превращается в стихотворную мысль. Уже в юности Орлов искал интонацию, которая будет честной и понятной. Так формировалась будущая манера говорить о серьёзном без украшений.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36980"/>
            <a:ext cx="792600" cy="6340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788" y="3174770"/>
            <a:ext cx="54495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судьбе поэта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Добровольный уход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1941 году Сергей Орлов ушёл на фронт добровольцем. Это решение показывает его гражданскую позицию: он не ждал, пока война “пройдёт мимо”, а встал рядом с людьми фронта.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взгляд на происходящее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опыт сделал его стихи строгими и правдивыми. В них меньше громких слов и больше внутренней ответственности. Поэзия становится разговором о главном, без лишнего пафоса.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танковых войсках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служил в танковых частях и участвовал в боях как обычный солдат. Такой опыт требовал дисциплины и коротких решений, и отразился на строгости его поэтического тона.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человечности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тяжёлых обстоятельствах Орлов сохранял внимание к человеку: к дружбе, долгу, совести. Поэтому его лирика воспринимается не как отчёт о войне, а как переживание вместе с другими.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путь Сергея Орлова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этапов, показывающая, как испытания повлияли на творчество.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страдания помог поэту писать о войне не как о красивой легенде, а как о времени потерь и выбора. Поэтому его тексты заставляют думать и бережно относиться к человеческой жизни.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ранения в его стихах появляется особая интонация: сильнее звучат боль, благодарность жизни и уважение к погибшим товарищам. Так формируется нравственный смысл памяти — не “в сторону”, а внутрь.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1944 году Орлов получил тяжёлое ранение и сильные ожоги. Пережитое стало личной трагедией и одновременно источником более глубокого понимания войны и её последствий для каждого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Ранение 1944 года и его значение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555" y="1260940"/>
            <a:ext cx="473746" cy="421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046" y="1996913"/>
            <a:ext cx="421108" cy="4211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578" y="2772945"/>
            <a:ext cx="479700" cy="383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578" y="3530319"/>
            <a:ext cx="479700" cy="383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0" y="4269011"/>
            <a:ext cx="473746" cy="42110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Сергея Орлова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9210" y="1160163"/>
            <a:ext cx="4456500" cy="5782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северный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Орлова — это не отвлечённое слово. Северная природа и память о детстве помогают почувствовать “свою землю”. Через это он говорит о верности и необходимости беречь родной край.
</a:t>
            </a:r>
            <a:endParaRPr lang="en-US" sz="1030" dirty="0"/>
          </a:p>
        </p:txBody>
      </p:sp>
      <p:sp>
        <p:nvSpPr>
          <p:cNvPr id="12" name="Text 3"/>
          <p:cNvSpPr txBox="1"/>
          <p:nvPr/>
        </p:nvSpPr>
        <p:spPr>
          <a:xfrm>
            <a:off x="818440" y="189613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стихов посвящено тому, что остаётся после боя: воспоминаниям, тишине, которая приходит после потерь. Память для поэта — способ сохранить достоинство тех, кто не вернулся.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849210" y="2653496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Солдатская дружба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Орлов рассказывает о дружбе как о реальной поддержке. В его стихах дружба связана с взаимной выручкой и человеческим теплом. Так война показана через отношения людей, а не только через события.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849210" y="341086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пишет о нравственном выборе: как поступить честно, даже когда страшно. Долг и совесть помогают герою оставаться человеком. Эти темы понятны школьникам, потому что требуют размышления о поступках.
</a:t>
            </a:r>
            <a:endParaRPr lang="en-US" sz="1052" dirty="0"/>
          </a:p>
        </p:txBody>
      </p:sp>
      <p:sp>
        <p:nvSpPr>
          <p:cNvPr id="15" name="Text 6"/>
          <p:cNvSpPr txBox="1"/>
          <p:nvPr/>
        </p:nvSpPr>
        <p:spPr>
          <a:xfrm>
            <a:off x="864823" y="4168230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важно уважение к личности: поэт не “списывает” людей в безликую массу. Он говорит о достоинстве и ответственности. Поэтому его лирика звучит искренне и остаётся актуальной.
</a:t>
            </a:r>
            <a:endParaRPr lang="en-US" sz="10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тематический анализ по описанным в презентации сюжетным направлениям (условная визуализация долей).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творчестве Сергея Орлова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занимает опыт войны и память о ней, но рядом постоянно присутствуют родные места и нравственный разговор о человеке.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подчёркивает центр творчества: военный опыт становится основой остальных тем — Родины, долга и размышлений о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северной природы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лес и тишина как «память дома»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Орлов часто описывает снег, лес и озёра так, будто они хранят воспоминания. Северная тишина деревни для него не декорация: это чувство дома, которое помогает выдерживать любые испытания.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небо и вода: связь с детством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холодное северное небо и спокойная вода напоминают о детстве и малой родине. Природа становится опорой: она помогает говорить о войне без крика и возвращает к человеческой душе.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Орлов пишет ясными словами и со спокойной интонацией. Фразы обычно короткие, а образы точные, поэтому смысл легко уловить даже без специальной подготовки.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избегает сложных украшений и лишних эффектов. Серьёзные темы — потери, долг, выбор — звучат простым языком, но при этом остаются эмоционально сильными.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заметна «сдержанная» выразительность: чувство передаётся через детали и ритм. Такой подход помогает читателю не отвлекаться от главного и внимательнее слушать текст.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и анализа в 7 классе это особенно удобно. Понятные формулировки позволяют обсуждать поступки героев и смысл строк, а не только форму стихотворения.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05208"/>
            <a:ext cx="4646100" cy="14689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произведений показывает, как личный опыт поэта и история страны связаны в его стихах. В центре — память, родной край и свидетельства фронтового поколения.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сведения о творчестве С. С. Орлова (перечни произведений в литературных материалах).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Сергея Орлова
</a:t>
            </a:r>
            <a:endParaRPr lang="en-US" sz="2559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выбранным названиям видно: Орлов соединяет частную судьбу человека и судьбу страны, а война остаётся источником размышлений о долге и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стихах Орлова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время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Орлов не идеализирует фронт: война в его поэзии связана с утратами и нравственными испытаниями. Чувства героев поданы без показной торжественности.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и цена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звучит вопрос о совести: как человек держится в тяжёлой ситуации и за что отвечает. Так поэзия подводит к мысли о ценности мирной жизни.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тех, кто не вернулся
</a:t>
            </a:r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память о погибших товарищах. Честный разговор помогает сохранить уважение к людям войны и удерживает в сознании смысл пройденного пути.
</a:t>
            </a:r>
            <a:endParaRPr lang="en-US" sz="11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интонации по этапам творчества; значения — условные для визуального сравнения.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его поэзии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«наблюдения» к «напряжению» не отменяет интерес к человеку: меняется тон, которым поэт говорит о достоинстве и ответственности.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траекторию взросления: от спокойного взгляда на мир — к трудным переживаниям и затем к размышлению о памяти, где звучат тишина и благодарность.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Орлов принадлежит к поэтам фронтового поколения, чьи произведения опираются на личный опыт войны. За искренность его ценили не меньше, чем за гражданскую позицию.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говорить о больших событиях через простые детали. Благодаря этому читатель видит не только «историю», но и конкретного человека с его чувствами и поступками.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авторами, писавшими о войне как об увиденном, Орлов особенно выделяется сдержанностью интонации. Его тексты напоминают: правда и человеческое достоинство важнее громких слов.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Сергея Орлова в советской литературе
</a:t>
            </a:r>
            <a:endParaRPr lang="en-US" sz="23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читают в школе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Орлова близки школьникам: в них есть дружба, смелость, утрата и память. Любовь к родному краю не отделена от мыслей о войне, поэтому разговор получается личным и понятным.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помогают говорить о войне не отвлечённо, а через судьбу конкретного человека. Для обсуждения уместны портрет поэта и обложка сборника: они делают чтение более «живым».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его жизнь резко изменилась из-за тяжёлого ранения, и именно поэтому в стихах усилилось чувство цены войны и уважение к погибшим
</a:t>
            </a:r>
            <a:endParaRPr lang="en-US" sz="1426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 в 1944 году стала для поэта источником особенно глубокого понимания войны. В дальнейшем он писал с нравственной требовательностью и верностью памяти о людях.
</a:t>
            </a:r>
            <a:endParaRPr lang="en-US" sz="1366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С. С. Орлове (по годам жизни и событиям военного времени).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жизни и творчества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фронтовой опыт поэта образуют последовательность, которая отражается в темах его стихов.
</a:t>
            </a:r>
            <a:endParaRPr lang="en-US" sz="10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С. С. Орлов важен сегодня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Орлов оставил пример человека, который прошёл войну и сохранил достоинство, человечность и память о других. Его поэзия помогает ценить мир, помнить прошлое и уважать подвиг обычных людей.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2026-05-15T07:35:28Z</dcterms:created>
  <dcterms:modified xsi:type="dcterms:W3CDTF">2026-05-15T07:35:28Z</dcterms:modified>
</cp:coreProperties>
</file>