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300" y="164168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Операции над свободными векторами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948775" y="12049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2425500" y="2865674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векторы можно переносить, а над ними выполняют сложение, вычитание и умножение на число.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векторы в 8 классе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учат одновременно видеть направление и величину. В 8 классе это связывают с координатной плоскостью, чертежами и вычислениями. Свободные векторы помогают решать задачи на переносы, симметрию и сравнение направлений.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вектор показывает отсутствие перемещения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вектор — это класс равных направленных отрезков. Равными считаются отрезки с одинаковой длиной и направлением, независимо от места на чертеже. Нулевой вектор имеет длину 0 и не задаёт направления.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(8 класс), тема «Векторы».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Равные, противоположные и нулевой векторы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и противоположно направленные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векторы имеют одинаковые длины и одинаковые направления. Их можно располагать в разных местах, но результат операций должен оставаться тем же. Это важно именно для свободных векторов.
</a:t>
            </a:r>
            <a:endParaRPr lang="en-US" sz="1161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вектор как особый случай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векторы равны по длине, но направлены в разные стороны: один «смотрит» в точку, другой — в противоположную. Нулевой вектор выделяют отдельно, потому что его длина равна нулю.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 по правилу треугольника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двух перемещений строится на чертеже, опираясь на порядок «откладывания» векторов.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Демонстрация по типовым случаям на плоскости (сонаправленные, противоположные, перпендикулярные векторы) в рамках школьного курса.
</a:t>
            </a:r>
            <a:endParaRPr lang="en-US" sz="619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результат сложения в зависимости от направления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сложении решающим становится угол между векторами: от него зависит, «усиливается» перенос или частично компенсируется.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направления совпадают — сумма получается длиннее; при противоположных — длина может уменьшиться до нуля; при перпендикулярных — итог берёт вклад от обоих направлений.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 по координатам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вектор a имеет координаты (x1; y1), а вектор b — (x2; y2). Тогда сумма записывается как a + b = (x1 + x2; y1 + y2).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по каждой оси складываются отдельно: по оси x — x1 с x2, по оси y — y1 с y2. Такой подход ускоряет решение без лишних построений на чертеже.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трёхмерного случая правило сохраняется: к каждой координате прибавляется соответствующая координата второго вектора. В результате получается вектор нового смещения.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операции над векторами и их правила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каждой операции соответствует формула и геометрический смысл.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действия над свободными векторами сводятся к понятной логике: направлению, длине и работе с координатами.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8 класса, тема «Векторы».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288" y="1512375"/>
            <a:ext cx="231525" cy="26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0562" y="1512375"/>
            <a:ext cx="231525" cy="264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34375" y="1512375"/>
            <a:ext cx="198450" cy="264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векторов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через противоположный вектор
</a:t>
            </a:r>
            <a:pPr algn="l" indent="0" marL="0">
              <a:lnSpc>
                <a:spcPct val="115000"/>
              </a:lnSpc>
              <a:buNone/>
            </a:pPr>
            <a:r>
              <a:rPr lang="en-US" sz="67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a−b можно заменить сложением: a−b = a + (−b). Вектор −b имеет ту же длину, но направлен противоположно, поэтому «вычитается» через добавление обратного.
</a:t>
            </a:r>
            <a:endParaRPr lang="en-US" sz="1152" dirty="0"/>
          </a:p>
        </p:txBody>
      </p:sp>
      <p:sp>
        <p:nvSpPr>
          <p:cNvPr id="12" name="Text 3"/>
          <p:cNvSpPr txBox="1"/>
          <p:nvPr/>
        </p:nvSpPr>
        <p:spPr>
          <a:xfrm>
            <a:off x="2897275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для координат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a = (x1; y1), а b = (x2; y2), то (x1; y1) − (x2; y2) = (x1−x2; y1−y2). Разность координат означает изменение смещения по осям.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61455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в задачах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удобно, когда нужно найти, как меняется положение точки, или выразить разность двух перемещений. В координатной форме вычисления получаются короткими и проверяемыми по знакам.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вектора на число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умножить вектор на положительное число k, направление сохранится, а длина увеличится или уменьшится в |k| раз. Поэтому величина нового вектора прямо зависит от модуля числа.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умножении на отрицательное число k направление меняется на противоположное, а длина всё равно масштабируется в |k| раз. При k = 0 получается нулевой вектор, то есть отсутствие перемещения.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(|ka|=|k|·|a|), условная шкала при |a|=1.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длины вектора от числа-множителя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|a| — длина исходного вектора, то длина нового равна |ka|=|k|·|a|: при смене знака k длина не меняется.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длина определяется только модулем числа. Отрицательный множитель влияет лишь на поворот направления, а не на величину.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операций над векторами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Коммутативность сложения: a+b=b+a. Это значит, что порядок слагаемых не влияет на итоговое перемещение, поэтому выражения можно переставлять для удобных вычислений.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Ассоциативность: (a+b)+c=a+(b+c). Благодаря этому можно группировать векторы разными способами, не меняя результата, что особенно помогает при работе с несколькими перемещениями.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распределения умножения на число: k(a+b)=ka+kb. Оно позволяет сначала умножить каждый вектор отдельно и затем сложить, избегая построений и лишних шагов в алгебре.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векторы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действий при вычислениях и проверках в задачах 8 класса на операции над свободными векторами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45269" y="787575"/>
            <a:ext cx="6053462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векторами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связаны с путаницей между координатами, длинами и направлениями при сложении, вычитании и умножении на число.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подчёркивает: рисунок полезен для понимания, но вычисления зависят от координат и знаков, а также от того, как меняется направление.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школьной геометрии 8 класса (обобщение типовых трудностей).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6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формуле можно находить длину вектора по его координатам, не выполняя построение на чертеже.
</a:t>
            </a:r>
            <a:endParaRPr lang="en-US" sz="2360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вектора в декартовой системе выражается через его координаты: если v=(x; y), то |v|=√(x²+y²). Это помогает быстро сравнивать величины перемещений.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8 класса: формула расстояния/длины в координатной плоскости.
</a:t>
            </a:r>
            <a:endParaRPr lang="en-US" sz="674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√(x²+y²)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иллюстрация: пример компонент (2 и 3), диагональ √(2²+3²)=√13≈3,61.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перемещений на координатной плоскости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два перемещения заданы перпендикулярными компонентами, итоговый вектор соединяет старт и финиш напрямую по диагонали.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диагонального вектора меньше суммы длин сторон ломаной, но соответствует результату сложения векторов как прямого перемещения.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Применения векторов в геометрии и других предметах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геометрии векторы связывают условия параллельного переноса и построений: равные и сонаправленные векторы помогают находить соответствующие стороны и точки.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на движение удобно рассматривать каждую часть пути как отдельный вектор, а затем складывать их, получая итоговое перемещение и направление движения.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физике векторы используют для описания силы, скорости и перемещения: одно направление и величина заменяют длинные словесные описания движений.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операций над свободными векторами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вектор можно переносить параллельно в любую точку плоскости: при таком переносе сохраняются длина и направление. Поэтому одинаковая операция над одним и тем же вектором даёт один результат.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сложении по правилу треугольника или при умножении на число меняется только геометрический смысл результата: сумма формирует итоговое перемещение, а k·a сжимает/растягивает и при k&lt;0 разворачивает направление.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типового состава упражнений (условные доли по категориям).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операции встречаются в задачах чаще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типовых заданиях чаще всего требуется получить суммарное перемещение, поэтому первое место занимает сложение, а вычитание и умножение обычно сводятся к операциям через противоположный вектор.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Кольцевая диаграмма показывает преобладание сложения: с него начинаются многие формулировки по правилу треугольника, а остальные действия дополняют или уточняют результат.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— это удобный язык перемещений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векторы описывают направление и величину независимо от точки приложения. Все операции над ними выполняются по строгим правилам для направлений и координат, включая нулевой вектор, равный «отсутствию перемещения».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2026-05-13T09:05:23Z</dcterms:created>
  <dcterms:modified xsi:type="dcterms:W3CDTF">2026-05-13T09:05:23Z</dcterms:modified>
</cp:coreProperties>
</file>