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в стихотворении Юрия Коринца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показывает, что весна уже рядом, хотя зима ещё не сдалась?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Коринец писал для детей просто и точно. Его стихи легко читать вслух, а образы сразу становятся ясными: снег, небо, двор и первые весенние перемены.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умеет видеть весну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850" y="1602393"/>
            <a:ext cx="237925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темнеет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снег уже не выглядит белым и пушистым, как зимой. Он становится рыхлым, тяжёлым и сероватым, потому что солнце и тепло начинают его менять.
</a:t>
            </a:r>
            <a:endParaRPr lang="en-US" sz="1392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лужи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собирается на дорожках, во дворе и у бордюров. Лужи блестят на солнце и сразу показывают: зима отступает, а весна уверенно пробует свои силы.
</a:t>
            </a:r>
            <a:endParaRPr lang="en-US" sz="1351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Оживает двор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выглядит по-новому: на земле видны проталины, с крыш капает вода, а рядом с домом становится шумнее. Всё вокруг словно просыпается после долгого сна.
</a:t>
            </a:r>
            <a:endParaRPr lang="en-US" sz="134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становится длиннее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заметно прибавляется, и после уроков на улице ещё не темно. Это особенно радует детей: можно дольше гулять, наблюдать за природой и искать первые признаки весны.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приметы марта, заметные каждому ребёнку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весенние картины в стихотворении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который уже сдаётся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снег не похож на зимний сугроб. Он тает, темнеет и становится рыхлым, будто сам спешит уступить место весне. Такая деталь помогает сразу увидеть перемену в природе и почувствовать её движение.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полный света 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двор в марте превращается в живую картину: здесь блестят лужи, там бегут ручейки, а на крышах звенит капель. Всё выглядит просто, но именно в этих подробностях рождается настроение ранней весны.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которое разбудило всё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 на снегу и воде делают пейзаж особенно ярким. Кажется, что лучи не только светят, но и будят землю, деревья и даже воздух. От этого март кажется добрым и очень живым.
</a:t>
            </a:r>
            <a:endParaRPr lang="en-US" sz="10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чувство здесь — ожидание. После зимы хочется увидеть, как снег уходит, а на улице становится светлее и теплее, будто весна уже стучится в калитку.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чувство — радость от простых вещей. Капель, лужи и солнечный двор не кажутся мелочами: в стихотворении они превращаются в настоящие новости природы.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чувство — бодрость. Март звучит как месяц, который зовёт на улицу, обещает игры во дворе и наполняет день свежим, звонким настроением.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Коринец выбирает слова, которые знакомы каждому школьнику: снег, ручей, солнце, небо, капель. Поэтому текст читается легко и без лишних усилий.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тоже очень близки детям. Всё, о чём говорится в стихотворении, можно увидеть рядом с домом, школой или по дороге на прогулку.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помогает не просто понять стихотворение, а почти увидеть его глазами. Строки будто сами рисуют весенний день без длинных объяснений.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понятные образы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слышны капель и бегущая талая вода. Эти звуки делают март подвижным и весёлым, словно двор после долгой зимы вдруг заговорил.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добавляется шум улицы, где всё оживает постепенно. Картина становится полной: не только видно, как тает снег, но и слышно, как приходит весна.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весеннего марта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марта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ещё заметна: на земле лежит снег, но он уже не такой крепкий и чистый, как в морозные дни.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потёки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крыш начинает капать вода, на дорожках появляются лужи, а снег становится мягким и тяжёлым.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двора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солнце видны проталины, вода бежит по земле, а деревья и кусты выглядят так, будто просыпаются.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становится больше, и природа уже не скрывает перемены: март уверенно показывает, что зима уходит.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в марте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ведёт читателя от зимы к весне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в стихотворении Юрия Коринца «Март»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29" y="2034466"/>
            <a:ext cx="454410" cy="4544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011" y="2034466"/>
            <a:ext cx="454410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293" y="2034466"/>
            <a:ext cx="454410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легко представить холодный, но уже не зимний воздух. Он словно выходит на улицу вместе с героями стихотворения и первым замечает, как меняется мир вокруг.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 шумит и не торопится, а тихо радует. В нём много света, и от этого даже обычный двор кажется чуть-чуть праздничным и очень дружелюбным.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весны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ждать тепла, капели и первых игр на улице. Март в стихотворении воспринимается как начало большого и доброго переменчивого времени.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Смотрю в окно — и зима уже сдаёт 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 видит, что снег стал рыхлым и тёмным, а на стекле блестят капли. Во дворе уже не так тихо: светлеет небо, и хочется поскорее выйти на улицу.
</a:t>
            </a:r>
            <a:endParaRPr lang="en-US" sz="1399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всё меняется на глазах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ребёнок замечает мокрые дорожки, лужи и тонкие ручейки у бордюра. Кажется, ещё немного — и можно будет бегать не по снегу, а по настоящей весенней земле.
</a:t>
            </a:r>
            <a:endParaRPr lang="en-US" sz="1381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глазами школьника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 — приход ранней весны, когда зима ещё не ушла окончательно, но уже уступает место первым тёплым признакам.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звучит просто: природа умеет просыпаться снова, даже после долгих холодов, и это видно в самых обычных вещах.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красоту не нужно искать далеко. Она есть в тающем снегу, светлом небе, капели и тихом движении воды.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смотреть внимательнее и замечать перемены вокруг. Тогда обычный двор становится похож на маленькую весеннюю картину.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главная мысль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образа — снег, вода и солнце — помогают быстро удержать стихотворение в памяти.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Ю. Коринца «Март»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весенние детали повторяются и делают текст особенно ясным для чтения вслух.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Поэт соединяет белый снег, тёмную талую воду и яркий солнечный свет. Благодаря этому сразу видно, как зима меняет свой облик.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 дворе появляются лужи, блеск и первые проталины. Эти детали делают картину живой и очень похожей на настоящий март за окном.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марта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окна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школой ребёнок замечает капель, мокрые стекла и светлое небо. Весна пока осторожная, но уже очень заметная.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хочется искать сухие островки, смотреть на лужи и слушать, как тает снег. Обычная перемена становится чуть более весенней.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домой школьник видит, что день стал длиннее, а двор — светлее. Кажется, весна уже совсем рядом.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школьной жизнью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зимы к весне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весенних признаков в стихотворении Юрия Коринца «Март».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Коринец пишет простыми словами, которые знакомы младшим школьникам. Из-за этого стихотворение читается легко и без лишнего усилия.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Короткие, точные образы создают светлое настроение. Стихотворение звучит ясно и ровно, как спокойный весенний день.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тексте много предметных деталей: снег, ручей, небо, капель. Их можно сразу представить, будто смотришь в окно на настоящий март.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 чтении важно услышать не только картину двора, но и настроение текста. Оно светлое, тихое и очень близкое к ожиданию первой прогулки на весеннем воздухе.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Стихотворение легко представить как кадр из жизни: открытое окно, солнечный луч, влажный двор и запах талого снега. От этого строки кажутся особенно живыми.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заметно при чтении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Оно учит замечать красоту в самых простых вещах. Даже лужа, капель и свет на снегу могут стать настоящим открытием.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Стихотворение помогает увидеть, что перемены в природе не бывают скучными. Они тихо, но уверенно делают мир светлее и веселее.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Оно воспитывает внимательность и доброжелательность к окружающему миру. Если смотреть вокруг с интересом, весна обязательно найдётся даже во дворе.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у Коринца — это начало весны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Юрия Коринца показывает март как добрый и ясный переход от зимы к весне. В нём чувствуется свет, движение и тихая радость обновления.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2026-05-24T03:40:22Z</dcterms:created>
  <dcterms:modified xsi:type="dcterms:W3CDTF">2026-05-24T03:40:22Z</dcterms:modified>
</cp:coreProperties>
</file>