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Идём по следу: как следы помогают узнавать мир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раскрывают тайны прогулки на снегу, песке и земле.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вокруг нас каждый день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остаются после лап, ботинок, колес и даже палочек. На мягкой поверхности они заметнее, но ветер, дождь и новые шаги быстро стирают эти маленькие подсказки о пути и движении.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следы бывают в природе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182747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зверей остаются следы лап или копыт. По их форме можно понять размер животного, а по глубине — насколько мягкой была поверхность под ногами.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53880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Лапы и копыта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62700" y="4313050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животных заметны не только лапы, но и следы когтей или крыльев. Такие отметины помогают точнее узнать, кто проходил рядом совсем недавно.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62700" y="402437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и когти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467267" y="348452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 земле виден не один отпечаток, а целая дорожка. По ней понятно, шло животное шагом, мчалось или прыгало через небольшие преграды.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67267" y="319585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движения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271833" y="2656000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птиц часто видно три пальца впереди и один сзади. Такие следы бывают тонкими и легкими, словно птица быстро пробежала по земле на цыпочках.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271833" y="236732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Птичьи отпечатки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лисы и след собаки
</a:t>
            </a:r>
            <a:endParaRPr lang="en-US" sz="3800" dirty="0"/>
          </a:p>
        </p:txBody>
      </p:sp>
      <p:sp>
        <p:nvSpPr>
          <p:cNvPr id="12" name="Text 2"/>
          <p:cNvSpPr txBox="1"/>
          <p:nvPr/>
        </p:nvSpPr>
        <p:spPr>
          <a:xfrm>
            <a:off x="643500" y="4302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два следа лежат рядом, различия видно сразу. Такое сравнение помогает не гадать, а внимательно рассматривать маленькие подсказки, которые оставила природа.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643500" y="4135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рядом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500" y="3464642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на размер и форму, перепутать следы уже труднее. Лисий след чаще напоминает тонкую дорожку, а собачий — более широкую и заметную на земле.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643500" y="3296901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различить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43500" y="2626309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собаки отпечаток часто шире и немного неровнее. Пальцы могут быть раздвинуты сильнее, а вся дорожка кажется более свободной и менее аккуратной, чем у лисы.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643500" y="2458568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Собачий след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43500" y="1787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лисы обычно узкий и аккуратный, как будто кто-то ровно расставил маленькие отпечатки в цепочку. Лиса ставит лапы почти прямо, поэтому дорожка выглядит спокойной и ровной.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643500" y="1620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Лисья дорожка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зайца: прыжки на снегу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773744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двигается прыжками, поэтому его следы не идут ровной цепочкой. Сначала на снегу появляются отпечатки задних лап, и дорожка сразу становится похожей на маленькие скачки.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773744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прыжок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04869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зайца могут располагаться парами или даже четверками. Такое расположение получается потому, что животное отталкивается задними лапами и летит вперед короткими прыжками.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704869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или четверки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2739307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Чуть впереди часто видны две маленькие передние лапы. Они помогают понять, что след оставил именно заяц, а не другое животное, которое ходит спокойным шагом.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2739307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передние лапы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670432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снегу заячий след особенно заметен, если дорожка длинная. Тогда кажется, будто по белому полю прошел маленький торопыга, который очень спешил по своим делам.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670432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снежная дорожка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3575" y="1630850"/>
            <a:ext cx="426000" cy="42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3988" y="1651983"/>
            <a:ext cx="431700" cy="383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3994" y="1630850"/>
            <a:ext cx="426000" cy="42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02127" y="3403883"/>
            <a:ext cx="431700" cy="383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20773" y="3382750"/>
            <a:ext cx="426000" cy="42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еще оставляет заметные следы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549500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оставляет маленькие отпечатки и следы прыжков. Они часто кажутся легкими и быстрыми, словно зверёк только что пробежал по ветке и спрыгнул на землю.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51550" y="1713950"/>
            <a:ext cx="1759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32763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Кошачий след обычно мягкий и округлый. Когти у кошки почти не видны, поэтому отпечаток выглядит тихим и аккуратным, как маленькая подушечка.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4827" y="1713950"/>
            <a:ext cx="19581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29919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оленя и лося заметны раздвоенные копыта. Такие следы легко отличить от лап: они похожи на два узких отпечатка, стоящих рядом.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631976" y="17139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Олень и лось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690902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следы заметны чаще всего на влажном песке и грязи. Здесь отпечатки получаются четкими, а маленькие шаги птиц и зверей хорошо видны.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992959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воды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1806698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Птичьи следы тонкие и легкие, а у берега их бывает особенно много. Там птицы ходят, бегают и ищут корм, оставляя целые дорожки.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2108755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 на размер и форму, потом — на рисунок дорожки и сравниваем с известными следами.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животное по следу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следы видны лучше всего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182747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снегу и в грязи следы видны особенно хорошо. Мягкая поверхность легко запоминает отпечаток, поэтому даже маленький след может стать заметной подсказкой.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53880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грязь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62700" y="4313050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камнях и в высокой траве следы видны хуже. Камень почти не запоминает отпечаток, а трава быстро выпрямляется и прячет его от глаз.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62700" y="402437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следы теряются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467267" y="348452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кромки ручья или лужи следы часто получаются четкими и глубокими. Там земля влажная, а значит, след не расплывается сразу и остается заметным дольше.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67267" y="319585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271833" y="2656000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влажный песок отлично сохраняет следы. На нем хорошо видны края отпечатка, а иногда даже отдельные пальцы или копыта, словно рисунок нарисовали пальцем.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271833" y="236732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песок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8859"/>
            <a:ext cx="3911100" cy="14704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650" y="1508859"/>
            <a:ext cx="3911100" cy="14704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снегу и на мокрой земле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325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свежем снегу след выглядит особенно четким и аккуратным. Видны даже маленькие пальцы лапы, будто кто-то осторожно нарисовал их на белом листе. Такой отпечаток легко заметить издалека и сравнить с другими следами.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снег хранит подсказки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2650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мокрая земля держит след по-своему. Здесь хорошо заметны глубина отпечатка и форма его края, поэтому можно увидеть, насколько мягкой была поверхность. Иногда след кажется почти маленькой ямкой.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62650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Мокрая земля запоминает глубину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подсказывает дорожка следов
</a:t>
            </a:r>
            <a:endParaRPr lang="en-US" sz="38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0350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следы идут почти прямо, животное, возможно, двигалось уверенно и спокойно. У лисы такая дорожка часто получается особенно ровной, будто она шла по очень важному делу.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линия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903325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отпечатки стоят совсем рядом, животное двигалось медленно и осторожно. Оно словно прислушивалось к каждому шороху и старалось не шуметь лишний раз.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03300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следы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722333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отпечатки лежат широко и беспорядочно, животное, вероятно, бежало. Тогда следы могут выглядеть как спешная дорожка, где шаги получились не такими аккуратными.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722308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и путаная дорожка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2541342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Следы, похожие на скачки, подсказывают, что здесь пробегал заяц или белка. Их дорожка выглядит весёлой и неровной, словно зверёк спешил и немного подпрыгивал от радости.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41317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Прыжки вперёд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5156" y="1744250"/>
            <a:ext cx="486937" cy="556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60169" y="1744250"/>
            <a:ext cx="486937" cy="556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6931" y="1744250"/>
            <a:ext cx="486937" cy="556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6775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кромки воды часто остаются цепочки следов уток, чаек и воробьев. Птицы ходят, бегают и ищут корм, поэтому дорожка получается длинной и очень живой.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46775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у берега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421788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водоплавающих птиц иногда заметна перепонка между пальцами. Такой след помогает понять, что птица хорошо плавает и часто бывает рядом с водой.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21788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Перепонки и пальцы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5978550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маленьких птиц следы совсем миниатюрные, как точки и тонкие палочки. На влажном песке или грязи они видны особенно хорошо, если смотреть внимательно и не спешить.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978550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Крошечные отпечатки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следы птиц у воды
</a:t>
            </a:r>
            <a:endParaRPr lang="en-US" sz="3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9084"/>
            <a:ext cx="4036200" cy="1604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4525" y="1479084"/>
            <a:ext cx="4036200" cy="1604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следа рядом: кошка и собака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1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мягкой земле кошка оставляет аккуратный, почти круглый отпечаток. Когти обычно не видны, поэтому след кажется мягким и тихим, как будто кошка прошла на цыпочках.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1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Кошачий шаг почти бесшумный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445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собаки чаще крупнее и шире, а пальцы расходятся чуть в стороны. Если рядом поставить кошачий и собачий отпечатки, разница сразу становится понятной даже без подсказки взрослых.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445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Собачий след заметнее и шире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подсказки рядом со следами
</a:t>
            </a:r>
            <a:endParaRPr lang="en-US" sz="3800" dirty="0"/>
          </a:p>
        </p:txBody>
      </p:sp>
      <p:sp>
        <p:nvSpPr>
          <p:cNvPr id="12" name="Text 2"/>
          <p:cNvSpPr txBox="1"/>
          <p:nvPr/>
        </p:nvSpPr>
        <p:spPr>
          <a:xfrm>
            <a:off x="643500" y="4302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рядом можно заметить помет, но его не берут в руки и не трогают. Лучше просто запомнить место и пройти дальше, сохраняя чистоту и безопасность.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643500" y="4135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Помет не трогают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500" y="3464642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со следами могут быть шишки, кусочки коры и обгрызенные остатки растений. Такие признаки показывают, что кто-то искал еду, отдыхал или спешил дальше.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643500" y="3296901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 и кора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43500" y="2626309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Перья, клочки шерсти и пушинки подсказывают, что поблизости было животное или птица. Эти находки помогают увидеть не только след, но и маленький след жизни.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643500" y="2458568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и шерсть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43500" y="1787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 отпечатками лежат надломанные ветки, значит, здесь кто-то проходил недавно. Такие мелкие повреждения часто появляются, когда животное пробирается через кусты.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643500" y="1620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Сломанные веточки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действий помогает наблюдать за следами спокойно, не мешая природе и не рискуя собой.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безопасно смотреть следы на прогулке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следы помогают в сказках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 тропинке появляется странная цепочка отпечатков. Герой понимает: кто-то недавно проходил здесь, и впереди может ждать важная разгадка.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замечает дорожку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следы помогают понять, кто был в лесу и куда он ушел. История становится похожей на детектив, но очень добрый.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Разгадка в финале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следы выводят к спрятанному месту, лесной избушке или потерянному другу. Так обычная прогулка превращается в настоящее приключение.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ведет к тайне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8859"/>
            <a:ext cx="3911100" cy="14704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650" y="1508859"/>
            <a:ext cx="3911100" cy="14704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людей тоже много рассказывают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325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мокрой земле отпечаток ботинка бывает глубоким и четким, а на снегу хорошо заметен рисунок подошвы. Если следы идут быстро и широко, можно догадаться, что человек спешил.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спешил прохожий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2650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детской обуви обычно меньше, а у взрослой пары он крупнее и длиннее. Когда рядом лежат разные отпечатки, становится видно, что по тропинке проходили люди разного роста.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62650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Чья это обувь?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на прогулке: следы на мягкой земле и снегу быстро размываются погодой и шагами.
</a:t>
            </a:r>
            <a:endParaRPr lang="en-US" sz="109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отпечаток держится недолго, поэтому его лучше рассматривать сразу.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помощника стирают следы: ветер, дождь, снег и новые шаги.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9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наблюдатели на прогулке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773744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 место, время и погоду, чтобы потом не перепутать находки. Даже короткая заметка помогает вспомнить, где был замечен интересный след.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773744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 тетрадь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04869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 удобно делать, когда рядом есть взрослый. Снимок сохраняет след, даже если потом его заметет снег или размоет дождь.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704869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Сфотографируй находку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2739307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Нарисуй отпечаток так, как видишь его на земле или снегу. Рисунок помогает заметить форму, размер и мелкие детали лучше, чем память.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2739307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рисунок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670432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Сопоставляй свои записи и рисунки с другими следами. Так прогулка превращается в маленькое исследование, а ты — в внимательного следопыта.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670432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наблюдения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хорошего следа
</a:t>
            </a:r>
            <a:endParaRPr lang="en-US" sz="3800" dirty="0"/>
          </a:p>
        </p:txBody>
      </p:sp>
      <p:sp>
        <p:nvSpPr>
          <p:cNvPr id="13" name="Text 2"/>
          <p:cNvSpPr txBox="1"/>
          <p:nvPr/>
        </p:nvSpPr>
        <p:spPr>
          <a:xfrm>
            <a:off x="810000" y="4295154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сдвинутая земля, примятая трава или царапинки, значит, кто-то двигался совсем недавно. Такие детали делают наблюдение еще интереснее.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810000" y="4094606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движения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810000" y="3668339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отпечаток — это подсказка, а цепочка отпечатков рассказывает гораздо больше. По ней видно, шел ли зверь спокойно, прыгал или торопился.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810000" y="3467790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Дорожка следов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810000" y="3041523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след чаще принадлежит крупному животному, а маленький — маленькому. Размер помогает сделать первую догадку, но его всегда лучше проверять по другим признакам.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810000" y="2840975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отпечатка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810000" y="2414708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заметны пальцы, когти или копыта, след становится особенно полезным. По таким мелочам можно догадаться, кто проходил рядом.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810000" y="2214159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Видимые детали
</a:t>
            </a:r>
            <a:endParaRPr lang="en-US" sz="1100" dirty="0"/>
          </a:p>
        </p:txBody>
      </p:sp>
      <p:sp>
        <p:nvSpPr>
          <p:cNvPr id="21" name="Text 10"/>
          <p:cNvSpPr txBox="1"/>
          <p:nvPr/>
        </p:nvSpPr>
        <p:spPr>
          <a:xfrm>
            <a:off x="810000" y="1787892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след не расплывшийся и не смазанный. У него хорошо видны границы, поэтому легче понять, какая лапа, копыто или обувь его оставили.
</a:t>
            </a:r>
            <a:endParaRPr lang="en-US" sz="800" dirty="0"/>
          </a:p>
        </p:txBody>
      </p:sp>
      <p:sp>
        <p:nvSpPr>
          <p:cNvPr id="22" name="Text 11"/>
          <p:cNvSpPr txBox="1"/>
          <p:nvPr/>
        </p:nvSpPr>
        <p:spPr>
          <a:xfrm>
            <a:off x="810000" y="1587344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Четкие края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помогают узнавать, кто был рядом и как он двигался. Если смотреть внимательно и бережно, обычная прогулка превращается в увлекательное открытие большого мира.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вокруг нас — маленькие истории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2026-05-25T16:28:02Z</dcterms:created>
  <dcterms:modified xsi:type="dcterms:W3CDTF">2026-05-25T16:28:02Z</dcterms:modified>
</cp:coreProperties>
</file>