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Меркурий: первый мир от Солнца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к Солнцу планета с уникальными условиями и загадочной поверхностью.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в контексте истории астрономии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известен с древних времён, упоминался в трудах Птолемея и других астрономов. Его наблюдения сыграли важную роль в понимании устройства Солнечной системы и движений планет.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Меркурия составляет 4 880 км, что почти в три раза меньше диаметра Земли, при массе примерно 3,3×10^23 кг, что свидетельствует о его плотной структуре.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характеристики Меркурия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планеты лишена спутников и практически не имеет атмосферы, что влияет на экстремальные температурные условия и чистоту исследований поверхности.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на Меркурии равна около 38% земной, а один полный оборот его оси длится почти 59 земных суток, создавая необычную динамику вращения.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поверхности Меркурия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Кратеризация и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Меркурия покрыта многочисленными кратерами разного размера, напоминающими Луну. Эти структуры формировались из-за столкновений с метеоритами и кометами в прошлом.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впадина Калорис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крупнейших ударных впадин на планете — Калорис, достигающая 1 550 км в диаметре. Она является свидетельством масштабных космических событий в истории Меркурия.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содержит разномасштабные хребты и борозды, созданные движениями коры, что говорит о сложной внутренней геологической активности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характеристики Меркурия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 земных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обращения Меркурия вокруг Солнца, самый короткий среди всех планет Солнечной системы.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Трёхкратное 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вращается вокруг своей оси три раза за каждые два оборота по орбите, образуя соотношение 3:2.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 земных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одного звёздного суток на Меркурии почти вдвое больше его года, что влияет на климатические циклы.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эксцентриситет орбиты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Меркурия сильно вытянута, что изменяет расстояние до Солнца и влияет на температуру поверхности.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+610°C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перепад температур между дневной и ночной сторонами планеты, обусловленный отсутствием плотной атмосферы.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 и миссии MESSENGER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температуры могут достигать +430°С, а ночные опускаться до –180°С, что создаёт экстремальные условия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экзосфера Меркурия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плотной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почти не имеет устойчивой атмосферы из-за слабой гравитации и сильного солнечного ветра, что приводит к быстрому рассеиванию газов.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экзосферы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экзосфера состоит из атомов водорода, гелия, натрия, калия, кальция и кислорода, формируемых солнечным ветром и микрометеоритными ударами.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занимает свыше 70% радиуса планеты и состоит преимущественно из металлов, главным образом железа, что придаёт планете высокую плотность.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мантии около 600 км — значительно меньше, чем у Земли, что указывает на уникальную внутреннюю динамику.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Корка тонкая — примерно 35 км, покрыта многочисленными ударными структурами и имеет тектонические образования.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часть ядра, предположительно, находится в жидком состоянии, создавая магнитное поле планеты, хоть и слабее земного.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внутренней структуры Меркурия
</a:t>
            </a:r>
            <a:endParaRPr lang="en-US" sz="22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относительную компактность Меркурия при сохранении высокой плотности по сравнению с Землёй.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Меркурия и Земли
</a:t>
            </a:r>
            <a:endParaRPr lang="en-US" sz="2525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размер и масса Меркурия сочетаются с высокой плотностью, что указывает на значительное железное ядро.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данные 2020 года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"Маринер-10" впервые в 1974–1975 годах сфотографировала значительную часть поверхности Меркурия, проложив новый виток исследований.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"MESSENGER" с 2004 по 2015 год получил детализированную топографию, химический состав и характеристику магнитного поля планеты.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полёта "MESSENGER" передал более 100 000 изображений, существенно расширив понимание планеты.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"BepiColombo" ESA и JAXA, планируемая к прибытию в 2025 году, обещает открыть новые данные о геологии и внутреннем строении Меркурия.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Меркурия: миссии и открытия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планеты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имеет асимметричную структуру: северный магнитный полюс находится значительно ближе к поверхности, чем южный, что влияет на распределение магнитосферы.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поле Меркурия по мощности составляет приблизительно 1% от земного, что является уникальным для планет с таким небольшим размером и массой.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Магнитосфера частично защищает поверхность от воздействия солнечного ветра, вызывая появление магнитных хвостов и создавая условия для магнитных бурь различной интенсивности.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8564"/>
            <a:ext cx="4000500" cy="18884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объекты поверхности Меркурия с указанием их диаметров и особенностей. Имена присвоены в честь выдающихся деятелей искусства и науки.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кратеры и структуры Меркурия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и распределение кратеров отражают интенсивность ударных процессов и историю геологической активности планеты.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NASA/JPL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вода на Меркурии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вечной тени полярных кратеров обнаружены значительные запасы водяного льда, что стало возможным благодаря радиолокационным и спектроскопическим наблюдениям миссии "MESSENGER".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этих тенистых областях постоянно держится ниже –170°С, предотвращая таяние льда, несмотря на экстремальные условия на остальной поверхности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о происхождении Меркурия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гипотез утверждает, что при формировании Меркурий столкнулся с крупным протопланетным телом, в результате чего исчезла значительная часть его лёгкой мантии.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Альтернативная версия предполагает, что солнечное излучение в ранний период эволюции планеты вызвало испарение поверхностных слоёв, оставив массивное железное ядро.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объясняют аномально высокое содержание железа и необычное соотношение оболочек планеты, что отличает Меркурий от остальных земных планет.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влияние Меркурия способствует поддержанию динамической устойчивости внутренних орбит планет и влияет на их долгосрочные изменения.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Меркурия в солнечной динамике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Прецессия орбитальных элементов Меркурия является объектом изучения, так как она тесно связана с воздействием гравитационных сил от других тел и общей динамикой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смещения перигелия Меркурия стали одним из важнейших опытных подтверждений Общей теории относительности Эйнштейна, что укрепило фундамент современной физики.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открытия и наблюдения Меркурия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развития исследований от античности до современных миссий.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 и наблюдения Меркурия с Земли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виден невооружённым глазом лишь на рассвете и закате, когда находится низко над горизонтом. Такие моменты короткие, что затрудняет наблюдения и требует внимательности.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Транзиты Меркурия по диску Солнца происходят примерно раз в 13–14 лет. Последний транзит случился в ноябре 2019 года, следующий ожидается в 2032 году, что даёт уникальную возможность для изучения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00" y="2057775"/>
            <a:ext cx="295050" cy="33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67826"/>
            <a:ext cx="322200" cy="28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в культуре и мифологии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Мифологический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римской мифологии Меркурий представлен богом торговли и коммуникаций, аналогом греческого Гермеса, символизируя быстроту и ловкость.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планеты — ☿, который широко используется в астрономии и астрологии, где ассоциируется с разумом, коммуникацией и изменчивостью.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часто упоминается в поэзии и живописи как образ скорости, перемен и связи между мирами, вдохновляя творческие произведения.
</a:t>
            </a:r>
            <a:endParaRPr lang="en-US" sz="10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будущих исследований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Подробный анализ состава минералов поверхности и магнитного поля поможет понять внутренние процессы эволюции планеты и её геологическую активность.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прибытия миссии "BepiColombo" ожидается новый виток изучения Меркурия с высоким разрешением, включая обнаружение ранее неизвестных кратеров и тектонических форм.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радиоастрономии и международного сотрудничества создадут условия для расширения спектра научных данных и более глубокого понимания Меркурия.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Меркурия раскрывает уникальные физические явления и способствует развитию астрофизики, планетологии и технологий, обогащая наше понимание Солнечной системы и вдохновляя новые исследования.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Меркурия для науки и общества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2026-05-07T23:57:58Z</dcterms:created>
  <dcterms:modified xsi:type="dcterms:W3CDTF">2026-05-07T23:57:58Z</dcterms:modified>
</cp:coreProperties>
</file>