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75" y="17236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Александра III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 порядку после реформ и потрясений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1881–1894 годов стал временем поиска равновесия между реформами и стабильностью. Власть стремилась сохранить экономический рост, не допустить революции и усилить контроль над обществом.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после реформ: исходные условия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1881–1894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годы определили курс на консервативную стабилизацию после гибели Александра II.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таковы годы правления Александра III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историческая хронология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правления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24225" y="1417925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III считал, что быстрые политические изменения ослабляют государство. Поэтому в его политике приоритет получали порядок, управляемость и жёсткая вертикаль власти.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4225" y="2714962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верховная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Центром курса стало самодержавие: верховная власть должна была принимать ключевые решения без давления со стороны общества. Это укрепляло дисциплину, но сужало пространство для инициативы.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4225" y="4012013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под надзором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не отменялись полностью, однако их направление менялось. Государство стремилось не к расширению свободы, а к контролю над тем, чтобы перемены не вызвали новый кризис.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укреплялось самодержавие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центральной власти от официального заявления к повседневному контролю над обществом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Административная перестройка власти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Администрация получила больше полномочий в решении местных и общественных вопросов. Это уменьшало самостоятельность земств, городов и общественных объединений, а ключевые решения всё чаще спускались сверху.
</a:t>
            </a:r>
            <a:endParaRPr lang="en-US" sz="1056" dirty="0"/>
          </a:p>
        </p:txBody>
      </p:sp>
      <p:sp>
        <p:nvSpPr>
          <p:cNvPr id="12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бюрократии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Бюрократический аппарат рос и усложнялся. От чиновников требовались отчёты, согласования и постоянный контроль, что делало управление более медленным, но и более жёстко подчинённым центру.
</a:t>
            </a:r>
            <a:endParaRPr lang="en-US" sz="1109" dirty="0"/>
          </a:p>
        </p:txBody>
      </p:sp>
      <p:sp>
        <p:nvSpPr>
          <p:cNvPr id="13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Контрреформенный курс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эпохи нередко называют контрреформами, потому что они ограничивали часть завоеваний предыдущего периода. Логика была простой: меньше политической самостоятельности — больше предсказуемости для государства.
</a:t>
            </a:r>
            <a:endParaRPr lang="en-US" sz="1078" dirty="0"/>
          </a:p>
        </p:txBody>
      </p:sp>
      <p:sp>
        <p:nvSpPr>
          <p:cNvPr id="14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общественного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привыкало к усиленному надзору в печати, школе и местной администрации. Для инициативы снизу оставалось меньше пространства, а любая публичная деятельность требовала осторожности.
</a:t>
            </a:r>
            <a:endParaRPr lang="en-US" sz="11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96494"/>
            <a:ext cx="3832800" cy="136966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Земства и города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1890–1892 годов сохранили местное управление, но заметно изменили его состав и реальную самостоятельность.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Местное самоуправление формально сохранилось, но стало более сословным и зависимым от государства.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Земская реформа 1890 года и Городовое положение 1892 года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Газета под надзором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усиления цензуры редакции стали осторожнее в выборе тем и формулировок. Публичная критика власти рисковала не попасть в печать, поэтому газеты чаще обходили острые вопросы намёками или официальным тоном.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Вуз без прежней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Университетский устав 1884 года сократил автономию высшей школы. Администрация получила больше полномочий, а преподавание стало строже контролироваться, что ограничивало академическую свободу и усиливало зависимость вузов от государства.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 инструмент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всё заметнее воспитывала не только знания, но и лояльность. В учебных программах усиливались дисциплина, порядок и верноподданнические ценности, а учитель становился проводником государственной линии.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и школа в эпоху контроля
</a:t>
            </a:r>
            <a:endParaRPr lang="en-US" sz="190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725" y="145013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0350" y="14435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8519" y="1443500"/>
            <a:ext cx="234413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 управлении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Польше и Прибалтике усиливали роль русского языка в администрации, судах и образовании. Это должно было сделать управление единообразным, хотя на практике вызывало напряжение и сопротивление местных обществ.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нормы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стремился подчинить окраины общим правилам империи. Сословные и административные различия отступали перед идеей единого государства, где местные особенности считались второстепенными.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Имперское единство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политика опиралась не только на законы, но и на культурное влияние. Через школу, чиновничество и официальную символику власть укрепляла представление о России как об одном политическом целом.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национальной политики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1883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получил возможность облегчить покупку земли для крестьян, но проблему малоземелья это не сняло.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году был создан Крестьянский поземельный банк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
</a:t>
            </a:r>
            <a:endParaRPr lang="en-US" sz="112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1880-х годов впервые обозначили труд как предмет государственной защиты, хотя фабричная система по-прежнему оставалась жёсткой и конфликтной.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признало социальную проблему, но регулирование было точечным и не устраняло тяжёлые условия на предприятиях.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Фабричное законодательство Российской империи 1882–1886 годов; учебные материалы по истории России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вопрос и социальная политика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1891 год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таможенный тариф усилил защиту внутреннего рынка и помог промышленности развиваться под контролем государства.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год был принят новый таможенный тариф, который поддержал отечественных производителей.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Таможенный тариф Российской империи 1891 года
</a:t>
            </a:r>
            <a:endParaRPr lang="en-US" sz="1099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фабрик шёл неравномерно: быстрее всего развивались тяжёлая промышленность и сырьевые базы, где концентрировались капитал и рабочая сила.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подъём затронул прежде всего тяжёлую промышленность, что усилило зависимость экономики от крупных предприятий и рабочих центров.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промышленному развитию России в 1880–1890-х годах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протекционизм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 Транссиб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54275" y="1468443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рынок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связывали отдалённые районы с промышленными центрами, ускоряли перевозки сырья и товаров и делали внутренний рынок империи более единым и управляемым.
</a:t>
            </a:r>
            <a:endParaRPr lang="en-US" sz="1083" dirty="0"/>
          </a:p>
        </p:txBody>
      </p:sp>
      <p:sp>
        <p:nvSpPr>
          <p:cNvPr id="11" name="Text 3"/>
          <p:cNvSpPr txBox="1"/>
          <p:nvPr/>
        </p:nvSpPr>
        <p:spPr>
          <a:xfrm>
            <a:off x="4654275" y="2777515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Транссибирской магистрали стало стратегическим проектом: оно должно было укрепить связи с Сибирью и Дальним Востоком, а также облегчить заселение и оборону восточных территорий.
</a:t>
            </a:r>
            <a:endParaRPr lang="en-US" sz="1057" dirty="0"/>
          </a:p>
        </p:txBody>
      </p:sp>
      <p:sp>
        <p:nvSpPr>
          <p:cNvPr id="12" name="Text 4"/>
          <p:cNvSpPr txBox="1"/>
          <p:nvPr/>
        </p:nvSpPr>
        <p:spPr>
          <a:xfrm>
            <a:off x="4654275" y="4086587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транспорта имело и военное значение: железные дороги позволяли быстрее перебрасывать войска, снабжение и административные ресурсы, повышая управляемость огромной страны.
</a:t>
            </a:r>
            <a:endParaRPr lang="en-US" sz="10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377943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политика Российской империи при Александре III; учебные материалы по истории России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политика была направлена на укрепление бюджета, поддержку промышленности и контроль над крупными расходами государства.
</a:t>
            </a:r>
            <a:endParaRPr lang="en-US" sz="1082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и хозяйство управлялись централизованно: государство не только собирало доходы, но и определяло, куда направлять ресурсы для роста.
</a:t>
            </a:r>
            <a:endParaRPr lang="en-US" sz="1084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 финансы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сил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маневрировала между державами, опираясь на временные договорённости и личную дипломатию, чтобы сохранить свободу действий и не оказаться в изоляции.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как приоритет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задачей было обеспечить безопасность империи без дорогостоящих войн, поэтому внешняя политика строилась на сдержанности и расчёте, а не на демонстрации силы.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напряжённых отношений с Германией российская дипломатия избегала резких шагов и стремилась не допустить втягивания страны в крупный европейский конфликт.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политика: курс на мир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внешнеполитических ориентиров показала, что Россия искала не союз ради экспансии, а опору для сохранения равновесия в Европе.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связей с Германией и поворот к Франции отражали стремление избежать дипломатической изоляции и сохранить манёвренность.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44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Дипломатическая история Европы конца XIX века; учебные материалы по истории России
</a:t>
            </a:r>
            <a:endParaRPr lang="en-US" sz="744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 Франция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союзов и дипломатии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Дипломатические связи России в конце XIX века и их роль в европейском равновесии.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6456" y="5236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2770325"/>
            <a:ext cx="267900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57000" y="3519275"/>
            <a:ext cx="4060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южных рубежах Россия укрепляла позиции, чтобы обезопасить границы и удержать влияние в регионах, где пересекались интересы крупных держав и торговые маршруты.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691275" y="1216500"/>
            <a:ext cx="40305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присутствия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Средней Азии расширение влияния сочеталось с административным укреплением уже занятых территорий, что делало южное направление частью общей политики стабилизации империи.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91275" y="3519275"/>
            <a:ext cx="4015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крупной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на восток и юг происходило без большой европейской войны, что соответствовало осторожному курсу Александра III и снижало внешнеполитические риски.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направления и Средняя Азия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5675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Александра III укрепило государственную централизацию, ускорило промышленный и транспортный рост и сохранило мир, но не сняло накопившихся общественных противоречий.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стабилизации и скрытых противоречий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2026-07-26T14:20:06Z</dcterms:created>
  <dcterms:modified xsi:type="dcterms:W3CDTF">2026-07-26T14:20:06Z</dcterms:modified>
</cp:coreProperties>
</file>