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наступающим Новым годом!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света, добра и зимнего волшебства для семьи и класса.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Новый год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в России встречают в ночь с 31 декабря на 1 января. Это зимний праздник со снегом, огоньками, каникулами и долгожданными подарками, который дети особенно любят за ощущение чуда.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вокруг нас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земля часто покрыта снегом, и привычные дорожки становятся белыми и мягкими на вид. Такой пейзаж сразу напоминает о морозе, прогулках и радостном ожидании праздника.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на окнах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стёклах появляются узоры из инея, похожие на сказочные цветы и веточки. Эти рисунки будто сами украшают дом и помогают почувствовать, что зима пришла всерьёз.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шарфы, рукавицы и шапки нужны не только для прогулок, но и для новогоднего настроения. Они делают образ зимы уютным и немного похожим на сказку.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огни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снега особенно красиво смотрятся огоньки гирлянд и уличные украшения. Их свет делает холодный зимний вечер добрее, теплее и немного волшебнее.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58771"/>
            <a:ext cx="244327" cy="1954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47912"/>
            <a:ext cx="244327" cy="217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58771"/>
            <a:ext cx="244327" cy="19546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ёлку главным символом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красавица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сразу создаёт ощущение праздника, потому что её форма и запах напоминают о зимнем чуде. Она собирает вокруг себя всю семью и делает комнату нарядной.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подарки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появляются шары, мишура и маленькие украшения, а под ёлкой часто лежат подарки. Вместе они превращают обычный угол комнаты в праздничное место.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на верхушке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или другое украшение на вершине ёлки завершает её образ. Этот яркий штрих словно говорит, что праздник уже совсем близко и осталось только радоваться.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везде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Ёлку ставят дома, в школе и даже на площади, потому что она одинаково хорошо радует всех. Где появляется ёлка, там сразу начинается настоящее новогоднее настроение.
</a:t>
            </a:r>
            <a:endParaRPr lang="en-US" sz="11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приходит на праздник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Мороз с мешком подарков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Мороз приходит на праздник как добрый зимний волшебник. У него длинная борода, тёплая шуба и большой мешок с сюрпризами. Дети с радостью встречают его, а он дарит улыбки, поздравления и ощущение настоящей сказки.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рядом с друзьями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помогает Деду Морозу, ведёт игры и приглашает ребят к ёлке. Она выглядит нежно и светло, будто сама сделана из снега. Её голос, движения и доброжелательность делают праздник особенно весёлым и дружным.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празднику шаг за шагом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несколько дней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начинают уборку и достают коробки с украшениями. Все вместе решают, где будет стоять ёлка и какие игрушки повесить в этом году.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Украшаем дом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окна, стены и двери появляются гирлянды, снежинки и блестящие детали. Комната постепенно становится похожей на праздничную сказку.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сюрпризы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покупают угощения и подарки, а дети делают открытки, рисуют снежинки и учат стихи. Ожидание становится всё радостнее.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Накануне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наводят последний порядок, ставят угощения и ещё раз проверяют подарки. Вечер перед Новым годом уже наполнен особым волнением.
</a:t>
            </a:r>
            <a:endParaRPr lang="en-US" sz="10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огоньки создают чудо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Гирлянды повсюду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Гирлянды на ёлке, окнах и стенах делают комнату яркой даже в самый тёмный вечер. Их мягкий свет помогает почувствовать тепло, уют и приближение праздника.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снежинки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снежинки из бумаги украшают окна и потолок, будто в комнате поселилась маленькая зима. Они выглядят просто, но очень празднично и по-домашнему.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Блестящие шары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Красные, зелёные, золотые и серебряные шары сверкают на ветках и ловят свет ламп. Благодаря им ёлка кажется живой, нарядной и очень весёлой.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сияние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украшения загораются вместе, комната становится похожей на маленькое чудо. Даже обычный вечер кажется особенным, потому что свет приносит радость и ожидание праздника.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семейные традиции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ужин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 семья собирается за одним столом, чтобы поговорить, улыбнуться и попробовать вкусные блюда. Такой ужин помогает всем почувствовать себя рядом и не спешить.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подарками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дарят не только ради сюрприза, но и чтобы показать заботу. Когда человек вручает подарок близкому, он словно говорит: «Я тебя помню и люблю».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фильмы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смотрят новогодние фильмы или добрые мультфильмы. Это создаёт привычный и радостный вечер, который хочется повторять каждый год снова и снова.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и 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поздравлений, шутки и тёплые пожелания делают вечер особенно душевным. Такие минуты помогают семье быть вместе и чувствовать настоящий праздник.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Подарки, сделанные своими руками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для бабушки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вырезала снежинку, приклеила блестящую звёздочку и аккуратно написала поздравление. Открытка получилась простая, но очень тёплая. Бабушка сразу улыбнулась, потому что увидела в ней старание, любовь и желание сделать приятное.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Сюрприз для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 сделал маленький сувенир из бумаги и ленточки, а ещё нарисовал на нём смешного снеговика. Когда он подарил его другу, тот сказал, что такой подарок хочется хранить на самом видном месте.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пожелать в Новый год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новогодних пожеланиях чаще всего говорят о здоровье, радости и хорошем настроении. Такие слова звучат просто, но именно они приносят людям больше всего тепла.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успехи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приятно слышать пожелания верных друзей, интересных уроков и успехов в учёбе. Добрые слова помогают верить в себя и начинать год с улыбкой.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мечты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Пожелания удачи, смелости и маленьких открытий делают праздник вдохновляющим. Они напоминают, что впереди много хороших дней и приятных сюрпризов.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Новогодний стол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уже блестят мандарины, рядом стоят салаты и сладкие пирожные. В комнате пахнет хвоей и домашней выпечкой, и от этого сразу становится радостно. Кажется, что праздник уже постучался в дверь и сел рядом.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для гостей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аккуратно расставляет напитки, ставит тарелки и проверяет, всем ли хватит угощения. На скатерти лежат красивые салфетки, а в центре стола мерцают маленькие свечи. Такой стол выглядит тёплым и очень гостеприимным.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49348"/>
            <a:ext cx="234000" cy="1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203" y="1319025"/>
            <a:ext cx="185850" cy="2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27502"/>
            <a:ext cx="234000" cy="2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веселье на празднике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берутся за руки и идут вокруг ёлки, улыбаются друг другу и поют знакомые песни. В кругу все чувствуют себя одной дружной командой.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загадки заставляют думать, смеяться и быстрее находить ответ. Даже самые тихие ребята оживляются, когда слышат хитрый вопрос и хотят первым назвать разгадку.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конкурсах важно не только победить, но и поддержать друзей. Общая радость от заданий делает праздник шумным, добрым и очень запоминающимся.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весёлую музыку дети танцуют свободно и легко, будто снежинки кружатся в воздухе. Танцы помогают снять стеснение и делают праздник ещё ярче.
</a:t>
            </a:r>
            <a:endParaRPr lang="en-US" sz="11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Деду Морозу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лучше начать с приветствия и добрых слов. Так оно сразу звучит уважительно и по-доброму, а Дед Мороз понимает, что его ждут с радостью.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себе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расскажите, как вы живёте, учитесь и чем любите заниматься. Это помогает письмо сделать личным, а ещё показывает, что вы умеете говорить спокойно и понятно.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Просьбу о подарке стоит написать аккуратно и без капризов. Важно помнить, что главное в письме — не список желаний, а доброта, вежливость и хорошее настроение.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поблагодарить Деда Мороза и пожелать ему здоровья. Такое завершение делает письмо красивым, а саму мечту — особенно светлой и праздничной.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перед праздником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несколько дней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выбирают подарки, готовят открытки и вспоминают тех, кому давно хотели позвонить или написать.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072050" y="2232525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Накануне Нового 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домах наводят порядок, навещают близких, угощают гостей и стараются сказать каждому тёплые слова.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494751" y="3311943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превращают обычный зимний вечер в светлый семейный праздник, который хочется помнить 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развлечения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764175" y="1268375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санках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Санки дарят много смеха, когда дети съезжают с горки и потом снова бегут наверх. Для такой забавы нужны варежки, шапка и тёплый шарф.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764175" y="1971963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Лепить снеговика очень интересно: нужен липкий снег, немного фантазии и хорошее настроение. Морковка вместо носа и ведро на голове делают его смешным.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764175" y="2675555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снежки играют быстро и весело, но важно не забывать о безопасности. Такая игра помогает двигаться, смеяться и не мёрзнуть на улице.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764175" y="3379161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Лыжи и коньки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Лыжи и коньки учат быть ловкими и уверенными. Сначала бывает непросто, зато потом кататься становится очень приятно, особенно на свежем зимнем воздухе.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764175" y="4082764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 мороз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прогулка зимой становится приключением, если вокруг снег, блестящие сугробы и румяные щёки. Тёплая одежда помогает наслаждаться воздухом без простуды.
</a:t>
            </a:r>
            <a:endParaRPr lang="en-US" sz="10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встречают полночь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7253" y="1337570"/>
            <a:ext cx="1774500" cy="12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минуты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полуночью все собираются вместе, смотрят на часы и ждут главного момента. В комнате становится тихо и немного торжественно.
</a:t>
            </a:r>
            <a:endParaRPr lang="en-US" sz="1007" dirty="0"/>
          </a:p>
        </p:txBody>
      </p:sp>
      <p:sp>
        <p:nvSpPr>
          <p:cNvPr id="10" name="Text 3"/>
          <p:cNvSpPr txBox="1"/>
          <p:nvPr/>
        </p:nvSpPr>
        <p:spPr>
          <a:xfrm>
            <a:off x="2441190" y="3511545"/>
            <a:ext cx="1774500" cy="12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секунды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отсчитывают время, и каждый старается не пропустить переход в новый год. Это ожидание всегда особенно волнительное.
</a:t>
            </a:r>
            <a:endParaRPr lang="en-US" sz="1007" dirty="0"/>
          </a:p>
        </p:txBody>
      </p:sp>
      <p:sp>
        <p:nvSpPr>
          <p:cNvPr id="11" name="Text 4"/>
          <p:cNvSpPr txBox="1"/>
          <p:nvPr/>
        </p:nvSpPr>
        <p:spPr>
          <a:xfrm>
            <a:off x="4635153" y="1337570"/>
            <a:ext cx="1774500" cy="12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новый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только звучит полночь, люди поздравляют друг друга, улыбаются, обнимаются и желают счастья. В этот момент сердце радуется сильнее обычного.
</a:t>
            </a:r>
            <a:endParaRPr lang="en-US" sz="1007" dirty="0"/>
          </a:p>
        </p:txBody>
      </p:sp>
      <p:sp>
        <p:nvSpPr>
          <p:cNvPr id="12" name="Text 5"/>
          <p:cNvSpPr txBox="1"/>
          <p:nvPr/>
        </p:nvSpPr>
        <p:spPr>
          <a:xfrm>
            <a:off x="6829115" y="3511545"/>
            <a:ext cx="1774500" cy="12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тост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поздравлений семья поднимает бокалы с напитками, благодарит уходящий год и встречает новый с надеждой, добром и радостью.
</a:t>
            </a:r>
            <a:endParaRPr lang="en-US" sz="10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новогодний праздник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превращается в сказку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украшенном классе сверкают гирлянды, на окнах видны снежинки, а в углу стоит нарядная ёлка. Ребята приходят в костюмах, здороваются с улыбкой и сразу чувствуют себя героями маленькой зимней сказки. Праздник начинается шумно и очень весело.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песни и подарки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читают стихи, поют песни и внимательно слушают выступления друзей. Потом появляются маленькие подарки, и у каждого поднимается настроение. Такой праздник помогает одноклассникам радоваться вместе и помнить, как приятно быть дружной командой.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Новогодние обещания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чаще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новом году можно пообещать себе читать больше интересных книг. Это помогает узнавать новое, лучше говорить и каждый день делать маленький шаг вперёд.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чаще помогать родным: убирать игрушки, накрывать на стол и бережно складывать свои вещи. Такие привычки делают дом уютнее и учат ответственности.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аккуратнее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нужна и в тетрадях, и в делах. Когда ребёнок старается писать красиво, не теряет вещи и доводит начатое до конца, появляется больше уверенности.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Становиться добрее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пообещать чаще улыбаться, делиться и не обижать других. Добрые поступки маленькие, но очень важные: они делают людей ближе и день светлее.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Пожелания на весь год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семьи и друзей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новый год принесёт всем здоровье, радость и много светлых дней. Пусть рядом будут верные друзья, тёплые слова и хорошие новости. Такие пожелания звучат просто, но от них сразу становится уютнее и спокойнее.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больших мечтаний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в новом году случатся интересные открытия, удача в учёбе и приятные сюрпризы. Когда вокруг сияют огни, а на лицах появляются улыбки, даже самые большие мечты кажутся ближе и добрее.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приходит с огнями, подарками и добрыми словами. Он наполняет дом теплом, а сердце — надеждой. Пусть этот праздник подарит каждому улыбки, дружбу и светлый, радостный год.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Новый год будет счастливым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2026-05-25T17:31:05Z</dcterms:created>
  <dcterms:modified xsi:type="dcterms:W3CDTF">2026-05-25T17:31:05Z</dcterms:modified>
</cp:coreProperties>
</file>