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Sports and Hobbies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хобби и свободное время на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Sports and Hobbies важны в 5 классе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себе простыми английскими фразами, обсуждать школьные кружки, занятия после уроков и планы на выходные. Она соединяет привычные слова со схемами I like… I play… I go to… I can…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74365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502175"/>
            <a:ext cx="404250" cy="46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sport, football, basketball, swimming, tennis, skating и running помогают назвать любимые активные занятия. С ними удобно строить короткие предложения о том, что ученик делает после школы или на тренировке.
</a:t>
            </a:r>
            <a:endParaRPr lang="en-US" sz="842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хобби относятся reading, drawing, dancing, singing, collecting, playing chess и making models. Эти слова описывают интересы, которые не всегда связаны со спортом, но тоже важны для личного общения.
</a:t>
            </a:r>
            <a:endParaRPr lang="en-US" sz="842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team, club, training и game часто встречаются, когда речь идёт о школьных секциях и занятиях с другими детьми. Они помогают сказать, где и с кем проходит активность.
</a:t>
            </a:r>
            <a:endParaRPr lang="en-US" sz="969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 кружки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active описывает подвижных детей и энергичные занятия. Оно удобно для сравнения спокойных и активных увлечений и помогает точнее говорить о характере любимого занятия.
</a:t>
            </a:r>
            <a:endParaRPr lang="en-US" sz="947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free time нужно, чтобы рассказать о том, чем ученик занимается вне уроков. Вместе со словом favourite оно помогает назвать самое любимое дело и объяснить свой выбор.
</a:t>
            </a:r>
            <a:endParaRPr lang="en-US" sz="935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 их занятия после уроков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мальчик идёт на футбольную площадку, а потом берёт книгу для тихого вечера дома. Его день показывает, что после школы можно сочетать активные и спокойные занятия. У одного ученика часто бывает несколько любимых дел.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всегда есть выбор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рисует картинки, слушает музыку и иногда занимается карате. Она выбирает разные занятия в зависимости от настроения и времени. Такой пример помогает увидеть, что хобби могут быть связаны и с движением, и с отдыхом.
</a:t>
            </a:r>
            <a:endParaRPr lang="en-US" sz="1083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тоже важно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школьник катается на велосипеде, а в выходные читает книги и встречается с друзьями. Его распорядок близок детям 10–11 лет, потому что после уроков важно и учиться, и отдыхать, и находить время для интересов.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дело в свободное время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чаще выбирают школьники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интересов в классе и помогает быстро сравнить любимые занятия учеников.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5 класса, без реальных статистических данных.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виды спорта встречаются чаще, но творческие и спокойные хобби тоже занимают заметную долю.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468158"/>
            <a:ext cx="3765900" cy="1030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хобби: слова, действия и примеры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 темы соединяются с глаголами и короткими английскими фразами.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разные занятия требуют разных глаголов, поэтому важно запоминать слово вместе с примером.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лексике Unit 3.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помогают говорить о занятиях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play обычно употребляется с играми и видами спорта. Он подходит для выражений play football, play basketball и play chess, когда речь идёт об игре по правилам.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для игр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go часто используют с занятиями, где важен процесс движения. Поэтому говорят go swimming, go skating и go dancing, особенно когда описывают регулярные тренировки или секции.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для движения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do подходит для упражнений, гимнастики и боевых искусств. В теме Unit 3 часто встречаются do karate, do gymnastics и do sports, потому что эти занятия воспринимаются как деятельность.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для упражнений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can нужен, чтобы сказать, что ученик умеет что-то делать. Например, I can ride a bike или I can swim, и это делает ответ о хобби более личным.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для умения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показывают отношение к занятию. Фразы I like… I love… и I enjoy… помогают не только назвать хобби, но и кратко выразить положительное мнение о нём.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Like, love, enjoy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любимых занятиях простыми фразами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 коротких фраз: I like sports, I like reading, My favourite hobby is drawing. Такие предложения легко запомнить и использовать в устном ответе без сложной грамматики.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утверждения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often и sometimes помогают уточнить, как часто ребёнок занимается любимым делом. Например: I often play football after school. Это делает ответ более точным и естественным.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занятий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after school, on weekends, on Saturdays и in the evening показывают, когда происходит занятие. Они помогают связать хобби с реальным расписанием школьника и его свободным временем.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can ride a bike или I can swim показывает навык, а не просто интерес. Такие предложения особенно полезны, когда нужно рассказать о себе кратко и уверенно.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 опыт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короткий рассказ о своём хобби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ответа из 4–5 предложений по теме Sports and Hobbies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 индивидуальные занятия в английских выражениях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Football, basketball, volleyball и relay races относятся к занятиям, где важна команда. В таких случаях удобно говорить in a team или with friends, потому что успех зависит от совместной игры.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виды спорта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Swimming, running, chess, drawing и reading чаще выполняют on my own. Эти занятия помогают сосредоточиться на результате, а не на соревновании с другими участниками.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занятия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at the club и after school помогают назвать место и время активности. Они особенно нужны, когда школьник рассказывает о кружках или тренировках вне уроков.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проходят занятия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дело связано с группой, лучше использовать слова про team или with friends. Если занятие личное, естественнее звучат on my own и individual activity, что помогает точнее описать увлечение.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выражение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play, go, do: распределение по видам занятий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выбор глагола часто зависит от типа занятия: игра, движение или упражнение. Это помогает строить правильные и короткие фразы.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Unit 3, 2025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трёх глаголов разные типичные сочетания, поэтому важно запоминать их вместе с примером, а не по отдельности.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задаёт простой вопрос о любимом занятии или спорте: What is your hobby? Do you like sports? Это помогает быстро начать диалог.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собеседник отвечает ясно и кратко: Yes, I do. I like drawing. I play football twice a week. Такой ответ легко понять и продолжить.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Уточнение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спросить, как часто, где и когда ребёнок занимается: How often do you do it? Can you swim? Диалог становится более живым и полезным.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хобби и спорте в диалоге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теме: слова, перевод и пример употребления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новую лексику с примерами и увидеть, как слова о времени и занятиях делают речь точнее.
</a:t>
            </a:r>
            <a:endParaRPr lang="en-US" sz="1682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Unit 3, 2025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времени и частоте делают рассказ о хобби конкретнее, а примеры помогают сразу использовать лексику в речи.
</a:t>
            </a:r>
            <a:endParaRPr lang="en-US" sz="16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12720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472" y="3239995"/>
            <a:ext cx="434400" cy="43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750" y="3283435"/>
            <a:ext cx="434400" cy="34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clubs and after-school activities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кружки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 club и другие спортивные секции помогают говорить о движении, тренировках и игре в команде. Это один из самых понятных вариантов after-school activities для школьников.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Dance club и music club показывают, что после уроков дети могут заниматься музыкой, танцами и выступлениями. Такие кружки развивают слух, ритм и уверенность.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для 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club и drama club подходят для тех, кто любит рисовать, придумывать сценки и выступать перед классом. Они хорошо сочетаются с темой hobbies and free time.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Chess club помогает говорить о спокойных и умственных занятиях. Для пятиклассников это удобный способ описать интересы, которые не связаны со спортом, но тоже важны.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теме важно уметь сказать, какой кружок нравится, а какой нет: I like… / I don’t like… Это развивает простую, но полезную речь о себе.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вид спорта или хобби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короткой фразы: My favourite hobby is… или My favourite sport is… Так сразу понятно, о чём будет твой ответ, и текст звучит уверенно.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занятие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время и место: I do it after school, on Saturdays, or at the club. Это делает рассказ более конкретным и помогает использовать слова из темы.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когда ты этим занимаешься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подведи итог: I feel happy when I do it. I can learn new things. Такая концовка делает ответ естественным и завершённым.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личной мыслью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назови причину: It is fun, interesting, or healthy. Можно сказать, что занятие помогает отдыхать, учиться новому или чувствовать себя лучше.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Объясни, почему нравится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спорт, хобби и отдых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показывает, что у школьника день состоит не только из уроков, но и из занятий после школы, которые помогают оставаться активным и собранным.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3, 2025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учёбой, спортом, хобби и отдыхом делает распорядок дня более устойчивым и удобным для пятиклассника.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750" y="3489000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489000"/>
            <a:ext cx="40425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 чтения и письма по теме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соединяет похожие мысли и помогает перечислять занятия без пауз: I like football and swimming. С ним короткий текст звучит плавно и естественно.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but можно показать противопоставление: I like tennis, but I don’t like running. Такая связка делает ответ точнее и помогает сравнивать предпочтения.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объясняет причину: I read books because they are interesting. Оно особенно полезно, когда нужно не просто назвать хобби, а рассказать, почему оно нравится.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добавляет ещё одну мысль, а then показывает порядок действий: I also like music. Then I do my homework. Эти слова помогают строить связный мини-текст.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и then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нового слова к своему предложению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закрепить лексику через произношение, перевод, пример и личное употребление в 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речевых моделей ученик уверенно использует для рассказа о себе, своих предпочтениях и занятиях после школы.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цели раздела Unit 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лексику, вопросы и короткие ответы в одном разделе, поэтому помогает быстро перейти от отдельных слов к простой и понятной речи.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 говорить о спорте и хобби по-английски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 помогает назвать любимые занятия, правильно использовать play, go, do и говорить о себе короткими фразами. Это основа для уверенного общения на знакомые темы.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2026-05-30T10:39:11Z</dcterms:created>
  <dcterms:modified xsi:type="dcterms:W3CDTF">2026-05-30T10:39:11Z</dcterms:modified>
</cp:coreProperties>
</file>