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прошедшее время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завершённых событиях прошлого правильно и просто.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зачем он нужен школьнику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рассказывать о вчерашнем дне, уроках, поездках и событиях из жизни понятно и без лишних ошибок. Past Simple часто встречается в текстах, диалогах и коротких историях, поэтому его важно освоить заранее.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Past Simple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показывает действие, которое уже закончилось. Важен сам факт события, а не его связь с настоящим: вчера что-то произошло, и история на этом завершилась.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также описывает повторявшиеся действия и привычки, которые были раньше, но уже не происходят сейчас. Такой смысл часто передают фразы о детстве, каникулах или обычных делах.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удобно для рассказа о цепочке событий. Сначала произошло одно действие, затем другое, и слушатель легко понимает порядок, если предложения стоят одно за другим.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Past Simple можно узнать по словам yesterday, last Sunday, two days ago, in 2022 или when I was 10. Они сразу указывают на прошлое.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Слова-подсказки, которые помогают узнать Past Simple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маркеры времени быстро подсказывают, что речь идёт о прошлом и завершённом действии.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сигналы — yesterday и last + noun: именно они чаще всего встречаются в учебных примерах.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примеры по теме Past Simple; составлено для 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глаголы: добавляем окончание -ed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прошедшая форма обычно образуется добавлением окончания -ed. Поэтому play превращается в played, work — в worked, а open — в opened.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иначе: если глагол заканчивается на -y, буква может меняться, как в study — studied. После краткой согласной иногда удваивается конечная буква: stop — stopped.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шестого класса главное — уверенно узнавать форму Past Simple и правильно её писать. Произношение окончания -ed можно изучать позже, а сначала лучше отработать написание и употребление.
</a:t>
            </a:r>
            <a:endParaRPr lang="en-US" sz="11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глаголы и их формы в Past Simple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глаголы, которые часто встречаются в учебных текстах и требуют запоминания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не образуют прошедшую форму по правилу -ed, поэтому их нужно заучивать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минимум по теме Past Simple; общеупотребительные формы английских глаголов.
</a:t>
            </a:r>
            <a:endParaRPr lang="en-US" sz="9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глаголы: формы нужно запоминать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не следуют общему правилу. Их формы нужно запоминать отдельно: go — went, see — saw, buy — bought, speak — spoke.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по частоте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достаточно освоить самые употребительные слова из учебника и коротких текстов. Так вы быстрее начнёте понимать и строить предложения о прошлом.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лучше повторять небольшими списками. Короткие, но частые повторения помогают закрепить форму надолго и делают письмо более уверенным.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глагол вместе с переводом и формой Past Simple. Такой способ помогает не путать похожие слова и быстрее вспоминать нужную форму в упражнении.
</a:t>
            </a:r>
            <a:endParaRPr lang="en-US" sz="11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утвердительное предложение в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построения предложения: подлежащее, затем глагол в прошедшей форме.
</a:t>
            </a:r>
            <a:endParaRPr lang="en-US" sz="22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did not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строится с помощью did not или сокращённо didn’t. После этой части всегда идёт начальная форма смыслового глагола: I didn’t play, She didn’t go.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прошедшей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глагол не получает окончание -ed и не принимает особую форму неправильного глагола. В отрицании именно did показывает, что речь идёт о прошлом.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отрицания остаётся очень простой: подлежащее + didn’t + начальная форма глагола. Если помнить этот порядок, легче избежать типичных ошибок в тетради и на контрольной.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предложения в Past Simple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в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вопрос: did + подлежащее + начальная форма глагола.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часто встречаются с Past Simple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400" y="17407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и прошлые дни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night и last weekend сразу подсказывают, что действие уже закончилось. После них обычно используют форму глагола в Past Simple и говорят о конкретном прошлом моменте.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33400" y="23188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давности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two days ago, a week ago и similar конструкции помогают точно назвать, как давно что-то произошло. Они особенно удобны в коротких рассказах, дневниковых записях и ответах о вчерашнем дне.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3400" y="2896987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 in + year, например in 2019 или in 2023, связывают событие с определённым годом. Это помогает отличить завершённое прошлое действие от привычки или факта настоящего времени.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33400" y="3475086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then, after that и finally помогают выстроить рассказ по порядку. Они показывают, что одно действие произошло после другого, и делают текст понятным даже в нескольких коротких предложениях.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33400" y="405318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 был маленьким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 when I was little или when I was 10 часто встречаются в воспоминаниях. Они соединяют два прошедших события и помогают описывать привычки, игры, поездки и семейные истории.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Present Simple: в чём разница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схема помогает увидеть, что одинаковые по смыслу ситуации в английском требуют разного времени в зависимости от того, когда происходит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связан с завершённым прошлым, а Present Simple — с привычками и фактами настоящего. Подсказки времени помогают выбрать нужную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презентации
</a:t>
            </a:r>
            <a:endParaRPr lang="en-US" sz="9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в Past Simple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799006" y="18134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нужен инфинитив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did уже показывает прошедшее время, поэтому после неё глагол ставится без окончания и без особой формы: did go, did play, did not visit.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99006" y="23915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добавляйте лишний -ed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wented встречается, когда к неправильному глаголу пытаются применить обычное правило. Нужно запомнить: неправильные глаголы имеют собственную форму и не принимают -ed.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99006" y="2969625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not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важно использовать not или сокращение didn’t. Без этого предложение меняет смысл, и вместо отрицания получается обычная утвердительная фраза о прошлом.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99006" y="3547724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с did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в Past Simple сначала ставят did, а уже потом подлежащее и начальную форму глагола. Формы was и were нужны только с be, а не со всеми глаголами.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99006" y="4125823"/>
            <a:ext cx="4038600" cy="520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подсказка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нет слов yesterday, ago, last week или похожих маркеров, бывает трудно понять, что речь идёт о прошлом. Поэтому полезно проверять контекст перед ответом.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глаголы, которые часто встречаются в 6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частые неправильные глаголы, которые стоит запомнить группами по типу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глаголов форма не меняется, у других меняется частично или полностью. Проще всего учить их небольшими списками и сразу с переводом.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Past Simple
</a:t>
            </a:r>
            <a:endParaRPr lang="en-US" sz="9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приходит в школу или выходит из дома. Это первое завершённое действие, с которого начинается рассказ о прошедшем дне.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 посещает урок, отвечает учителю или выполняет задание. Каждое событие описывается отдельным коротким предложением в Past Simple.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герой встречает друга, идёт на тренировку или смотрит мультфильм. Слова then и after that помогают соединить эпизоды.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рассказа он возвращается домой, делает уроки или отдыхает. Финальное действие завершает цепочку и показывает, что день уже закончился.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коротком рассказе о прошлом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нужен именно 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времени по признакам завершённого действия и словам-подсказкам из прошлого.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Вчерашний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 на уроке английского мы читали короткий текст и отвечали на вопросы. Учитель объяснил новые слова, а потом мы записали несколько предложений в тетради. Всё занятие уже закончилось, поэтому в рассказе удобно использовать Past Simple.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Артём встретил друга и пошёл на спортивную площадку. Они поиграли в мяч, а затем вернулись домой, потому что стало поздно. Эти действия уже завершились, поэтому история звучит естественно именно в Past Simple.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выходные Маша посмотрела мультфильм, сделала домашнюю работу и позвонила бабушке. Потом она помогла накрыть на стол и вечером отдыхала с семьёй. Такой короткий рассказ легко строится из нескольких законченных действий подряд.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формы Past Simple в учебных текстах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рассказах формы часто повторяются в коротких предложениях о людях, предметах и событиях, поэтому их стоит узнать сразу.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выучить was/were и had, затем перейти к went, did и другим частым формам. Это ускоряет понимание текстов и ответов.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типовым учебным примерам
</a:t>
            </a:r>
            <a:endParaRPr lang="en-US" sz="9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102" y="1992620"/>
            <a:ext cx="339989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16735" y="1992620"/>
            <a:ext cx="297490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подсказку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в предложении слова yesterday, ago, last week или другой признак прошлого. Они сразу помогают понять, какое время нужно выбрать.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тип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правильный глагол перед тобой или неправильный. Для правильных обычно добавляют -ed, а неправильные нужно помнить отдельно по форме.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тип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Реши, нужно ли сказать что-то утвердительно, отрицательно или задать вопрос. От этого зависит порядок слов и наличие did или did not.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после did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уже есть did, глагол остаётся в начальной форме. Такая проверка помогает избежать ошибок и писать ответы быстрее и точнее.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алгоритм для запоминания Past Simple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 Past Simple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чтобы ясно рассказывать о завершённых действиях в прошлом. Если помнить слова-подсказки, формы глаголов и правила вопросов и отрицаний, ошибки становятся намного реже.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2026-05-30T18:19:25Z</dcterms:created>
  <dcterms:modified xsi:type="dcterms:W3CDTF">2026-05-30T18:19:25Z</dcterms:modified>
</cp:coreProperties>
</file>