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хорошо и что такое плохо?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 добрых поступках и честном выборе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и детский взгляд на жизнь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1925 году Владимир Маяковский создал стихотворение, в котором важные правила объясняются простыми и запоминающимися сценками. Короткие строки, ритм, рифма и шутка помогают детям легко понять, что такое хорошо и что такое плохо.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отрывка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поступок приносит пользу, делает жизнь спокойнее и приятнее, помогает людям рядом чувствовать себя в безопасности и доверять друг другу.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Плохой поступок, наоборот, обижает, пугает или пачкает. Он мешает дружбе, вызывает ссоры и делает общение неприятным для всех.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отрывке добро и зло показаны через простые пары: чистое и грязное, аккуратное и небрежное, заботливое и жестокое.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разговор понятен ребёнку сразу: по поступку видно, помогает он другим или только создаёт проблемы.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разговаривает в стихотворении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спрашивает о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герой задаёт вопросы, а взрослый помогает ему разобраться в повседневных поступках. Получается не строгий урок, а спокойный семейный разговор с понятными выводами.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отвечает примером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объясняет на простых примерах из дома и улицы. Для иллюстрации подходит тихая сцена, где рядом книги, одежда и видны разные детские дела.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750" y="2259131"/>
            <a:ext cx="2187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6037" y="2254731"/>
            <a:ext cx="2187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17237" y="2242581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8462" y="2242581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812" y="2239053"/>
            <a:ext cx="218700" cy="225755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поступки считаются хорошими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Хорошо, когда человек помогает слабому, делится делом или словом и не проходит мимо чужой беды. Такая помощь делает день для другого легче и теплее.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 стихотворении связана с порядком и уважением к людям вокруг. Когда человек не мусорит и следит за собой, рядом становится приятнее и спокойнее.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поступок — это внимание к тому, кто нуждается в поддержке. Забота показывает, что человек умеет думать не только о себе, но и о других.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Трудолюбивый человек старается делать дело аккуратно и до конца. Он не ленится, а приносит пользу, даже если задача кажется совсем маленькой.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в тексте выглядит просто и понятно: не обижать, не мешать и не делать другим неприятно. Иногда это самый важный добрый поступок.
</a:t>
            </a:r>
            <a:endParaRPr lang="en-US" sz="92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2372" y="1297877"/>
            <a:ext cx="190821" cy="2544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2960" y="2016082"/>
            <a:ext cx="249618" cy="221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76457" y="2701724"/>
            <a:ext cx="222624" cy="2544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2960" y="3431014"/>
            <a:ext cx="249618" cy="19969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2960" y="4107976"/>
            <a:ext cx="249618" cy="2496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поступки считаются плохими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163853" y="1297888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Драка не решает спор, а только делает больно и вызывает новую ссору. После неё всем становится тяжелее договориться и снова дружить.
</a:t>
            </a:r>
            <a:endParaRPr lang="en-US" sz="799" dirty="0"/>
          </a:p>
        </p:txBody>
      </p:sp>
      <p:sp>
        <p:nvSpPr>
          <p:cNvPr id="13" name="Text 3"/>
          <p:cNvSpPr txBox="1"/>
          <p:nvPr/>
        </p:nvSpPr>
        <p:spPr>
          <a:xfrm>
            <a:off x="2167209" y="1999802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Жадность мешает делиться и думать о других. Тот, кто всё тянет к себе, быстро портит отношения и выглядит некрасиво даже в смешной сцене.
</a:t>
            </a:r>
            <a:endParaRPr lang="en-US" sz="799" dirty="0"/>
          </a:p>
        </p:txBody>
      </p:sp>
      <p:sp>
        <p:nvSpPr>
          <p:cNvPr id="14" name="Text 4"/>
          <p:cNvSpPr txBox="1"/>
          <p:nvPr/>
        </p:nvSpPr>
        <p:spPr>
          <a:xfrm>
            <a:off x="2167209" y="2701720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Грязь в стихотворении — это не только беспорядок, но и неуважение к людям вокруг. Она делает место неприятным и сразу бросается в глаза.
</a:t>
            </a:r>
            <a:endParaRPr lang="en-US" sz="799" dirty="0"/>
          </a:p>
        </p:txBody>
      </p:sp>
      <p:sp>
        <p:nvSpPr>
          <p:cNvPr id="15" name="Text 5"/>
          <p:cNvSpPr txBox="1"/>
          <p:nvPr/>
        </p:nvSpPr>
        <p:spPr>
          <a:xfrm>
            <a:off x="2167209" y="3403637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 разрушает доверие, а без доверия трудно дружить и жить вместе. Сначала он может показаться хитростью, но потом приносит стыд и неприятности.
</a:t>
            </a:r>
            <a:endParaRPr lang="en-US" sz="799" dirty="0"/>
          </a:p>
        </p:txBody>
      </p:sp>
      <p:sp>
        <p:nvSpPr>
          <p:cNvPr id="16" name="Text 6"/>
          <p:cNvSpPr txBox="1"/>
          <p:nvPr/>
        </p:nvSpPr>
        <p:spPr>
          <a:xfrm>
            <a:off x="2163866" y="4105560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Обижать слабого или беззащитного особенно плохо. Такой поступок показывает грубость и делает больно не только человеку, но и всем, кто это видит.
</a:t>
            </a:r>
            <a:endParaRPr lang="en-US" sz="79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хороший ли поступок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отрывке оценивается любое действие: по пользе, вреду и отношению к другим.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лошадки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Лошадка в отрывке помогает показать, как важно быть добрым к животным. Слабого нельзя пугать или обижать, потому что забота начинается с бережного отношения.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очень понятен детям: рядом с животным хочется говорить тихо, действовать аккуратно и не делать резких движений. Так доброта становится видимой.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использует короткие строки и очень простые слова, поэтому смысл сразу понятен. Ребёнок не теряется в длинных объяснениях и быстро слышит главный вывод.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рифм, повторов и резких противопоставлений. Они делают речь звонкой и помогают запомнить, что одно действие хорошее, а другое — плохое.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сравнения и бытовые примеры делают стихотворение живым. Оно звучит легко, как разговор, и поэтому подходит даже для самых младших читателей.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запоминается легко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есть ритм, поэтому строки звучат почти как считалка. Такое движение слов помогает запомнить их без труда и без скуки.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сценка короткая и понятная: сразу видно, кто поступает хорошо, а кто ошибается. Детям удобно следить за такими маленькими историями.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Шутливые детали делают урок добрым и живым. Сначала хочется улыбнуться, а потом уже понятно, какой важный совет спрятан в стихах.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Контраст: рядом хорошее и плохое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Маяковский ставит рядом противоположные качества, чтобы ребёнок сразу увидел разницу. Чистота, доброта и аккуратность звучат яснее, когда рядом появляются грязь, грубость и небрежность.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Такой приём работает как простой светофор для поступков. Сравнил два варианта — и уже легче понять, что помогает людям, а что приносит неприятности.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для ребёнка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Стихотворение напоминает: сначала надо заботиться о себе — умыться, привести одежду в порядок и не лениться. Из этих мелочей и начинается уважение к окружающим.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Ещё важна честность. Когда ребёнок говорит правду и не хитрит, ему проще дружить, доверять и самому чувствовать себя уверенно.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Оно учит не мешать другим: не толкаться, не драться и не говорить обидных слов. Вежливость делает день спокойнее и дома, и в классе, и во дворе.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Наконец, нужно беречь вещи и помогать слабым. Тогда вокруг становится чище, удобнее и добрее, а это уже общий успех.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Плохой поступок ведёт к неприятным последствиям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грубость или грязь отражаются на людях рядом и на самом виновнике.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и серьёзное рядом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стихотворении смешные картинки и неожиданные сравнения вызывают улыбку. Но за шуткой стоит очень серьёзный разговор о том, как важно не вредить людям и самому себе.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Такой способ помогает ребёнку слушать внимательно и не скучать. Сначала забавно, а потом понятно: весёлое слово запоминается легче, чем длинное назидание.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читатель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улыбка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сценки из детской жизни кажутся забавными и немного смешными. Хочется слушать дальше, потому что всё звучит просто и живо.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понимание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шуткой постепенно открывается правило: хорошие поступки помогают, а плохие мешают. Читатель начинает замечать смысл в каждом примере.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Остаётся ясное чувство: добрый поступок выглядит красиво и смело, а плохой кажется неловким. Так стихотворение мягко учит выбирать лучшее.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жизнью первоклассника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Это стихотворение легко узнать в школьных делах: помочь товарищу, убрать за собой и не шуметь там, где нужно спокойно работать или отдыхать.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Оно напоминает, что правда и честность важны даже в мелочах. Если не придумывать лишнего, доверять друг другу становится намного проще.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дворе и на перемене тоже работают эти правила: не обижать слабого, не толкаться и не ломать чужие вещи.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Такой разговор нужен каждый день, потому что хорошие привычки делают жизнь удобнее, а плохие сразу портят настроение всем вокруг.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45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00" y="2139982"/>
            <a:ext cx="4020300" cy="8637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25" y="3037782"/>
            <a:ext cx="4020300" cy="8637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23625" y="3935582"/>
            <a:ext cx="4020300" cy="8637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правила из стихотворения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ладошка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приходит домой, моет руки и ставит мыло на место. Рядом лежит полотенце, а на лице у него довольная улыбка. Так обычная чистота становится маленьким, но важным хорошим делом.
</a:t>
            </a:r>
            <a:endParaRPr lang="en-US" sz="1066" dirty="0"/>
          </a:p>
        </p:txBody>
      </p:sp>
      <p:sp>
        <p:nvSpPr>
          <p:cNvPr id="13" name="Text 3"/>
          <p:cNvSpPr txBox="1"/>
          <p:nvPr/>
        </p:nvSpPr>
        <p:spPr>
          <a:xfrm>
            <a:off x="406300" y="2240627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Ладонь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ребёнок подаёт руку другому, чтобы помочь подняться после падения. Это простое движение выглядит особенно тепло, потому что рядом нет смеха и обиды. Добро иногда начинается с одного короткого жеста.
</a:t>
            </a:r>
            <a:endParaRPr lang="en-US" sz="1068" dirty="0"/>
          </a:p>
        </p:txBody>
      </p:sp>
      <p:sp>
        <p:nvSpPr>
          <p:cNvPr id="14" name="Text 4"/>
          <p:cNvSpPr txBox="1"/>
          <p:nvPr/>
        </p:nvSpPr>
        <p:spPr>
          <a:xfrm>
            <a:off x="406311" y="313842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честное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аккуратно лежит книга, а рядом — честный ответ без выдумки. Всё вокруг говорит о порядке и доверии. В такой сцене видно, что правда и аккуратность идут рядом.
</a:t>
            </a:r>
            <a:endParaRPr lang="en-US" sz="1155" dirty="0"/>
          </a:p>
        </p:txBody>
      </p:sp>
      <p:sp>
        <p:nvSpPr>
          <p:cNvPr id="15" name="Text 5"/>
          <p:cNvSpPr txBox="1"/>
          <p:nvPr/>
        </p:nvSpPr>
        <p:spPr>
          <a:xfrm>
            <a:off x="406311" y="403622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портфель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школой ребёнок складывает тетради, проверяет карандаш и застёгивает портфель. Ничего лишнего, всё на своём месте. Этот простой порядок помогает не забыть главное и показывает заботу о своём деле.
</a:t>
            </a:r>
            <a:endParaRPr lang="en-US" sz="10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важно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Оно говорит о серьёзных вещах очень простыми словами, поэтому младшие школьники быстро понимают, что такое хороший и плохой поступок.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стихотворении добро и зло показаны на понятных примерах из повседневной жизни. Из-за этого урок получается близким и очень ясным.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Ритм, рифма и короткие сценки делают текст живым и весёлым. Ребёнок не просто слушает, а легко запоминает важные правила поведения.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делает вывод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сравнение поступков приводит к выбору добра и ответственности за него.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выбирают каждый день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Маяковского учит замечать последствия поступков без сложных слов. Добрые дела делают жизнь светлее, а плохие сразу портят её. Каждый день можно выбрать сторону добра.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2026-05-24T01:35:21Z</dcterms:created>
  <dcterms:modified xsi:type="dcterms:W3CDTF">2026-05-24T01:35:21Z</dcterms:modified>
</cp:coreProperties>
</file>