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 объёмы в геометрии 7 класса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площади, объёмы и формулы без путаницы.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площади и объёмы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помогает считать размеры поверхностей, а объём — вместимость тел. Эти величины нужны в школе, дома и на улице, когда вы измеряете фигуры, комнаты, упаковки и ёмкости.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выражают в квадратных единицах, потому что учитывают два направления измерения поверхности.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показывают, что площадь измеряется по длине и ширине.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и квадрата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находят по формуле S = a × b. Нужно перемножить длину и ширину, чтобы узнать, сколько клеток или квадратных единиц занимает фигура.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прямоугольник имеет стороны 8 см и 5 см, его площадь равна 40 см². У квадрата со стороной 6 см площадь будет 36 см².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квадрата все стороны равны, поэтому удобнее использовать формулу S = a². Это значит, что сторону умножают саму на себя и получают площадь.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площадей фигур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фигуры своя формула площади. Важно выбирать её по виду фигуры и известным размерам.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зависит от типа фигуры: для плоских фигур используют разные способы вычисления, но результат всегда записывают в квадратных единицах.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фигур при одинаковой основе и высоте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заметить, что одинаковая высота не означает одинаковую площадь: важны ещё основание и форма фигуры.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даёт площадь вдвое меньше параллелограмма, а трапеция занимает промежуточное положение.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 формулам площадей для основы 10 см и высоты 6 см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единиц площади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соседней единице площади число меняется не в 10, а в 100 раз. Это связано с тем, что изменяются сразу две стороны фигуры.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между единицами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основные равенства: 1 м² = 100 дм² = 10 000 см², 1 дм² = 100 см², 1 см² = 100 мм². Они помогают быстро переводить площади без ошибок.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соотношения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площадь комнаты измерена в м², не стоит переводить её как длину. Проверяйте, что в ответе остаются квадратные единицы, иначе результат будет неверным.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сложной фигуры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решения строится на разбиении фигуры на простые части и последующем сложении или вычитании площадей.
</a:t>
            </a:r>
            <a:endParaRPr lang="en-US" sz="15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объём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сколько пространства занимает тело. Его используют для кубиков, коробок, аквариумов, бутылок и любых предметов, которые имеют толщину, длину и высоту.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величины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равенства: 1 дм³ = 1 л, а 1 см³ = 1 мл. Эти соответствия помогают связывать геометрию с реальными ёмкостями.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литрами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измеряют в мм³, см³, дм³ и м³. Для жидкостей часто применяют миллилитры и литры, потому что так удобнее говорить о вместимости.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объёма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прямоугольного параллелепипеда и куба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45179" y="19453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прямоугольного параллелепипеда находят по формуле V = a × b × c. Нужно перемножить три измерения тела: длину, ширину и высоту.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45179" y="16178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45179" y="41764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размеры параллелепипеда равны 4 см, 3 см и 2 см, объём равен 24 см³. У куба с ребром 5 см объём составит 125 см³.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45179" y="38489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18608" y="306085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все рёбра равны, поэтому формула выглядит короче: V = a³. Это значит, что ребро умножают само на себя три раза.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8608" y="273340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объёма и их связь с жизнью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объёма выбирают по размеру объекта: от мелких измерений до больших пространств.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объект, тем крупнее удобная единица измерения: для малых объёмов подходят миллилитры и кубические сантиметры, для больших — литры и кубические метры.
</a:t>
            </a:r>
            <a:endParaRPr lang="en-US" sz="149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7 класс; основные соотношения единиц объёма.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объём связан с вместимостью ёмкостей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бытовых предметов удобно сравнивать объём в миллилитрах и литрах, чтобы сразу понимать, сколько жидкости поместится.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 видно, что привычные предметы различаются по вместимости в десятки раз, поэтому для крупных ёмкостей удобнее использовать литры.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бытовые объёмы: стакан, бутылка, пакет сока, ведро, канистра.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на клетчатой бумаге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Считаем клетки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сколько полных клеток занимает фигура. Это даёт быстрый приблизительный результат и помогает увидеть общую форму без сложных вычислений.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Учитываем части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складывают части клеток: половинки, четверти и другие фрагменты. Так площадь получается точнее, особенно у фигур с наклонными сторонами.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формулой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границы проходят по линиям сетки, ответ удобно сверить по формуле площади прямоугольника или другой известной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площадь и объём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величины, формулы и единиц измерения при решении задач.
</a:t>
            </a:r>
            <a:endParaRPr lang="en-US" sz="17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объём в повседневной жизни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 отделка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нужна, когда считают количество обоев, плитки, краски или ковролина. От неё зависит, хватит ли материала на комнату и сколько нужно купить с запасом.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дом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часто встречаются размеры комнаты, упаковки и сосудов. Такие примеры показывают, что математика напрямую связана с бытовыми расчётами и планированием.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хранение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помогает выбрать коробку, бутылку, кастрюлю или аквариум. Здесь важно знать, сколько пространства займёт предмет и поместится ли он в нужную ёмкость.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вычислениях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ещё раз посмотреть на условие и понять, что именно требуется: поверхность, вместимость или общий внутренний объём.
</a:t>
            </a:r>
            <a:endParaRPr lang="en-US" sz="1534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вычислениями, а с выбором единиц и формулы, поэтому проверка по смыслу особенно важна.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из школьной практики изучения площадей и объёмов.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19" y="1298025"/>
            <a:ext cx="2716161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составные фигуры и тела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5077" y="1933025"/>
            <a:ext cx="2486505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сложную фигуру делят на простые части: прямоугольники, треугольники, трапеции или квадраты. Это делает задачу понятной и уменьшает риск ошибки при вычислениях.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5077" y="1410275"/>
            <a:ext cx="2075409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Разбить фигуру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08077" y="19330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для каждого элемента отдельно находят площадь или объём по известной формуле. Важно не смешивать размеры разных частей и внимательно следить за единицами измерения.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308077" y="14102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части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5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части соединены, результаты складывают; если есть вырез, его площадь или объём вычитают. Такой приём часто используется в чертежах и моделях.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55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или вычесть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308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оценивают ответ по смыслу: подходит ли он для данной фигуры и не выглядит ли слишком большим или слишком маленьким по сравнению с размерами.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308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75" y="1175216"/>
            <a:ext cx="7964351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объём: главные различия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объём связаны с разными объектами измерения, поэтому для них нужны разные формулы и единицы.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относится к двум измерениям, а объём — к трём. Именно поэтому нельзя подменять квадратные единицы кубическими и наоборот.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тема «Площади и объёмы».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растут площадь и объём при увеличении размера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увеличении ребра куба объём меняется заметно быстрее, чем линейные размеры фигуры, и это легко увидеть на графике.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степени показывает, что объём растёт быстрее площади: при больших размерах разница становится особенно заметной.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для куба со стороной 1, 2, 3 и 4: объём равен a³, площадь поверхности — 6a².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объём: что важно запомнить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занимает фигура на плоскости, а объём — сколько пространства занимает тело. Правильные формулы и единицы помогают точно решать задачи и применять математику в жизни.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2026-05-29T00:01:13Z</dcterms:created>
  <dcterms:modified xsi:type="dcterms:W3CDTF">2026-05-29T00:01:13Z</dcterms:modified>
</cp:coreProperties>
</file>