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8900" y="757550"/>
            <a:ext cx="7623900" cy="205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Земноводные: основные темы и значение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29947" y="2930051"/>
            <a:ext cx="76026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связывают водную и наземную жизнь, раскрывая эволюцию позвоночных.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708900" y="4301525"/>
            <a:ext cx="79110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земноводных и их значение в эволюции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появились примерно 370 миллионов лет назад и стали первыми позвоночными, освоившими сушу. Сегодня насчитывается свыше 8000 видов, обитающих почти на всех материках, кроме Антарктиды.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Бесхвостые земноводные, такие как лягушки и жабы, составляют большинство видов и приспособлены к прыжковому передвижению и интенсивному вокальному общению.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отряды земноводных и их особенности
</a:t>
            </a:r>
            <a:endParaRPr lang="en-US" sz="2734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Хвостатые — тритоны и саламандры — обладают удлинённым телом с хвостом и характеризуются плавным ползанием, а также способны к регенерации утраченных частей тела.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Безногие земноводные, или червяги, имеют змееподобное тело, лишены конечностей и ведут подземный образ жизни, что отражается в их особом строении и размножении.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особенности земноводных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головы и конечностей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земноводных широкая с крупным ртом и выдающимися глазами. Четыре конечности размечены для различных способов передвижения, у некоторых видов они редуцированы или отсутствуют.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её функции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у земноводных всегда влажная и тонкая, что обеспечивает газообмен и защиту от высыхания. Она играет важную роль в дыхании и выделении веществ.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внутренних органов земноводных
</a:t>
            </a:r>
            <a:endParaRPr lang="en-US" sz="2674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их взаимосвязь в обеспечении жизнедеятельности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проводят ранние стадии жизни в воде, где происходит размножение и развитие личинок. Взрослые особи переходят к жизни на суше, используя её для кормления и укрытий.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населяют болота, влажные леса, луга и берега водоёмов. Некоторые виды приспособились выживать в засушливых местах, образуя защитные коконы для сохранения влаги.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и среда обитания земноводных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земноводных в природе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Озерные и древесные лягушки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лягушки отличаются яркой окраской и разнообразием размеров. Некоторые маленькие виды обладают ядовитыми кожными выделениями для охраны от хищников.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Безногие земноводные Африки и Южной Америки
</a:t>
            </a:r>
            <a:pPr algn="ctr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червяги имеют продолговатое тело без конечностей, адаптированы к жизни в почве и труднодоступных местах тропиков.
</a:t>
            </a:r>
            <a:endParaRPr lang="en-US" sz="1222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Иберийские тритоны и пятнистые саламандры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хвостатые земноводные обитают в Европе и выделяются выразительной окраской и способность к регенерации утраченных частей тела.
</a:t>
            </a:r>
            <a:endParaRPr lang="en-US" sz="12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эволюции земноводных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кистепёрых рыб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400 млн лет назад появились рыбы с лёгкими и плавниками, которые стали основой для развития конечностей.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наземной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370 млн лет назад первые четвероногие начали осваивать сушу, приспосабливаясь к новым условиям среды.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современных амфибий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последующих миллионов лет сформировались три главных отряда земноводных с различными адаптациями.
</a:t>
            </a:r>
            <a:endParaRPr lang="en-US" sz="1272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Когнитивные и физиологические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Формировались сложные системы дыхания и кровообращения, позволяющие эффективно жить на суше и в воде.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четыре десятилетия зарегистрировано исчезновение множества видов, особенно в тропических регионах с высокой биоразнообразием.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популяций земноводных за 40 лет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— потеря среды обитания, инфекции и загрязнение, что требует срочных мер охраны.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широко распространены на всех континентах, кроме Антарктиды. Их предпочитаемые места — влажные и прохладные экосистемы с достаточным количеством водоёмов.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земноводных в мире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различным средам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регионах амфибии приспособились к сложным условиям, используя особенности обмена веществ и поведенческие адаптации для выживания.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метаморфоз земноводных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земноводных и роль гормона тироксина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Головастики питаются преимущественно растительной пищей или мелкими частицами, фильтруя воду. Это позволяет им быстро набирать массу для дальнейшего развития.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земноводных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земноводные — активные хищники. Они охотятся на насекомых, пауков, червей и мелких рыб, используя липкий язык для быстрой ловли добычи.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и кожное дыхание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личинок — первичный орган дыхания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головастиков функционируют жабры, которые обеспечивают поглощение кислорода из воды. Кожа при этом остаётся влажной, способствуя дополнительному газообмену на ранних стадиях развития.
</a:t>
            </a:r>
            <a:endParaRPr lang="en-US" sz="1364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Кожное и лёгочное дыхание у взрослых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земноводные используют лёгкие для дыхания воздухом, но кожа остаётся важным органом газообмена. Влажная кожа особенно эффективна у тритонов и некоторых лягушек, обеспечивая дополнительный кислород.
</a:t>
            </a:r>
            <a:endParaRPr lang="en-US" sz="13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— холоднокровные, их температура тела зависит от окружающей среды. Они активны при тёплой погоде, что влияет на их поведение и жизненные процессы.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и сезонные адаптации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наступлении холодов многие виды входят в состояние спячки, зарываясь в почву или ил, чтобы пережить неблагоприятный сезон с низкими температурами.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условиях земноводные снижают активность и могут образовывать защитные коконы, что помогает им сохранить влагу и выжить до улучшения условий.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62878"/>
            <a:ext cx="4821300" cy="16590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трёх основных групп земноводных: ареал, размер, среда обитания и особенности размножения.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строения и адаптаций отражает экологические ниши и образ жизни различных земноводных.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представителей земноводных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биологические исследования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защиты и приспособления к опасностям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железы у лягушек и жаб
</a:t>
            </a:r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имеют кожные железы, выделяющие токсичные вещества, отпугивающие хищников. Это эффективный способ защиты, обеспечивающий выживание в дикой природе.
</a:t>
            </a:r>
            <a:endParaRPr lang="en-US" sz="1140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Автотомия и скрытность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Саламандры могут отбрасывать хвост при нападении хищника, отвлекая внимание. Безногие земноводные же пользуются скрытным образом жизни и подвижностью для спасения.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и изменение окраски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лягушка-волк способна быстро менять цвет кожи, что помогает сливаться с окружающей средой и избегать обнаружения врагами.
</a:t>
            </a:r>
            <a:endParaRPr lang="en-US" sz="12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служат индикаторами здоровья экосистем, поскольку чувствительны к загрязнению и изменениям климата. Их исчезновение сигнализирует о негативных изменениях в окружающей среде.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популяций связано с болезнями, разрушением среды обитания и пестицидами. Пример: исчезновение золотой жабы в Коста-Рике вызвано эпидемией и климатическими изменениями.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современные угрозы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в культуре, традициях и быту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легенды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занимают заметное место в мифах и сказаниях разных народов, символизируя возрождение и жизненную силу.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в древних культурах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Древнем Египте лягушка ассоциировалась с плодородием и новым началом, была объектом почитания и изображения в искусстве.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Лапки лягушек высоко ценятся во Франции и Китае как деликатес, что отражает важность земноводных и в гастрономии.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часто становятся героями мультфильмов и комиксов, привлекая внимание к их особенностям и экологии.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425" y="-6519"/>
            <a:ext cx="9171600" cy="5176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29250" y="2151926"/>
            <a:ext cx="7033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биомониторинг помогают защищать популяции. Особое внимание уделяется строительству безопасных переходов на путях миграции амфибий.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восстановление популяций земноводных
</a:t>
            </a:r>
            <a:endParaRPr lang="en-US" sz="2427" dirty="0"/>
          </a:p>
        </p:txBody>
      </p:sp>
      <p:sp>
        <p:nvSpPr>
          <p:cNvPr id="7" name="Text 2"/>
          <p:cNvSpPr txBox="1"/>
          <p:nvPr/>
        </p:nvSpPr>
        <p:spPr>
          <a:xfrm>
            <a:off x="1329250" y="2847326"/>
            <a:ext cx="7033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сохранения, такие как Amphibian Ark, и вовлечение школьников через экологические акции способствуют устойчивости и повышению осведомлённости.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— важное звено природы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земноводных раскрывает эволюционные связи между водной и наземной жизнью. Совместные усилия по их защите необходимы для сохранения биоразнообразия и экологического баланса.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2026-05-09T15:52:55Z</dcterms:created>
  <dcterms:modified xsi:type="dcterms:W3CDTF">2026-05-09T15:52:55Z</dcterms:modified>
</cp:coreProperties>
</file>