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обмен веществ и энергии у живых организмов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— химические реакции, обеспечивающие энергию и рост живых существ.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организмам обмен веществ?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поддерживает жизнь, обеспечивая клетки энергией и необходимыми веществами для дыхания, роста и восстановления тканей.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центры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отвечают за выработку энергии в форме АТФ, используя питательные вещества. Они считаются «энергостанциями» клетки, обеспечивая ее жизнедеятельность.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синтезаторы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переводят генетическую информацию в белки, необходимые для построения клеточных структур и ферментов, поддерживающих обмен веществ.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— фильтр и регулятор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контролирует поступление питательных веществ и удаление отходов, поддерживая безопасность внутренней среды клетки.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клетки в обмене веществ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и анаболизм в организме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— распад сложных молекул на простые с выделением энергии, необходимой для жизненных функций.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построение сложных молекул из простых, требующее затраты энергии для роста и восстановления тканей.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катаболизмом и анаболизмом способствует поддержанию стабильной внутренней среды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в метаболизме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биохимические реакции, делая обмен веществ достаточно быстрым для жизнедеятельности.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избирательно, катализируя строго определённый процесс, например, расщепление крахмала.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ферментов большинство реакций стали бы настолько медленными, что организм не смог бы существовать.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чувствительны к условиям окружающей среды, таким как температура и pH, что влияет на их активность.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энергетического обмена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— главный источник энергии, содержащий углеводы, жиры и белки, которые клетки преобразуют в доступную форму.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запасается в АТФ, используемом для поддержания движения, синтеза веществ и регуляции температуры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07099"/>
            <a:ext cx="5037900" cy="14298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фотосинтеза и клеточного дыхания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процессов, их место и роль в энергетическом обмене организмов.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накапливает энергию, а дыхание — использует её для нужд клетки.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метаболизма, 2024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Энергозатраты в различных состояниях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покое организм расходует значительную часть энергии на поддержание функций устойства.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значительно увеличивает энергозатраты, поэтому важно регулярно восстанавливать запасы.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 метаболизм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вызывает ускорение всех биохимических реакций, увеличивая скорость обмена веществ.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холодной среде метаболизм снижается, что экономит энергию, особенно у животных с переменной температурой тела.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приспособление помогает рыбе зимой снижать потребление энергии и выживать при низких температурах.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обмена веществ с возрастом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замедляется с возрастом, влияя на потребность в пищевых веществах и активности.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изменений важно для питания и здоровья в разные периоды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у растений и животных: отличия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способны самостоятельно синтезировать органические вещества из неорганических, используя солнечный свет как источник энергии. Этот процесс называется фотосинтезом и характеризует автотрофный тип питания.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могут создавать органику из неорганики, поэтому получают её с пищей — гетеротрофный способ питания. У них энергия расходуется на поддержание активности и движение, в отличие от накопления у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как регуляторы обмена веществ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B, такие как тиамин и рибофлавин, участвуют в катализе многих обменных реакций, обеспечивая нормальную работу ферментов в организме.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важен для защиты клеток от окислительного стресса и улучшает усвоение железа, стимулируя обмен веществ и поддерживая иммунитет.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требуется для формирования костей и регулирует сокращение мышц, что напрямую влияет на обмен веществ и функциональность организма.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обеспечивает транспорт кислорода в крови, а калий поддерживает нормальную работу сердца и нервной системы, что необходимо для стабильного обмена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Щитовидные гормоны и их роль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щитовидной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и другие гормоны щитовидной железы увеличивают скорость метаболизма и влияют на рост тканей. Они помогают организму адаптироваться к изменяющимся условиям. Избыток или недостаток может вызвать серьезные нарушения.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и адреналин в 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регулирует уровень глюкозы и способствует её запасанию в виде гликогена. Адреналин мобилизует энергию при стрессовых ситуациях, обеспечивая быструю реакцию организма и поддержание жизнедеятельности.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воды и солей в организме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играют ведущую роль в поддержании водно-солевого баланса, регулируя вывод избыточной жидкости и электролитов с мочой.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натрия, калия и кальция регулируется для обеспечения стабильной работы сердца, нервной системы и мышц, поддерживая нормальные физиологические процессы.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выделяет воду и соли через пот, что помогает охлаждать организм и поддерживать гомеостаз.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472" y="787575"/>
            <a:ext cx="7819056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энергетического обмена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этапы получения энергии из глюкозы: гликолиз в цитоплазме, цикл Кребса в митохондриях и электронно-транспортную цепь, где образуется большинство АТФ.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 глюкозы высвобождается постепенно, что обеспечивает эффективное использование ресурсов для жизненных процессов.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учебники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обмена веществ к условиям окружающей среды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 медведей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сильно замедляется, что позволяет экономить энергию и выживать в условиях дефицита пищи и низких температур.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обмена у птиц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ускоряют обмен веществ для поддержания тепла тела в холодное время года, что помогает сохранять жизнеспособность.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Диапауза у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неблагоприятных условиях насекомые резко снижают обмен веществ, обеспечивая выживание в периоды отсутствия пищи или низких температур.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обмена веществ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развивается при нарушении обмена глюкозы, что приводит к повышению сахара в крови и ухудшению общего состояния организма.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связано с избыточным накоплением энергии в виде жира, вызванным дисбалансом между получаемыми и расходуемыми калориями.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Подагра возникает из-за нарушенного обмена пуринов с накоплением мочевой кислоты, вызывающей воспаление суставов и боли.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метаболизма снижает эффективность работы органов и систем, увеличивая риск заболеваний почек, сердца и сосудов.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Бактериальная помощь жвачным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коров и овец бактериальная микрофлора в желудке помогает переваривать сложную клетчатку, что увеличивает эффективность питания и обеспечивает энергией организм.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рыб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холодное время года метаболизм рыб замедляется, позволяя экономить энергию при снижении активности и уменьшении доступности пищи в водоёмах.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обмена у хамелеонов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охоте обмен веществ у хамелеонов ускоряется для усиления активности, тогда как во время отдыха процессы замедляются, что способствует сохранению энергии.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обмена веществ у живых существ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сбалансированного питания для обмена веществ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обеспечивает организм необходимыми макро- и микроэлементами для эффективного обмена веществ и поддержания здоровья.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железа может привести к анемии, снижая транспорт кислорода и ухудшая работу органов.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белка замедляет рост и восстановление тканей, что отражается на общем состоянии организма и его способности к адаптации.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обмена веществ для здоровья и жизни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— фундамент здоровья, способствующий росту и адаптации. Осознанный подход к питанию и образу жизни помогает поддерживать гармонию и предотвращать болезни.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2026-05-08T16:58:35Z</dcterms:created>
  <dcterms:modified xsi:type="dcterms:W3CDTF">2026-05-08T16:58:35Z</dcterms:modified>
</cp:coreProperties>
</file>