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32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расположение двух окружностей
</a:t>
            </a:r>
            <a:pPr algn="l" indent="0" marL="0">
              <a:lnSpc>
                <a:spcPct val="90000"/>
              </a:lnSpc>
              <a:buNone/>
            </a:pPr>
            <a:r>
              <a:rPr lang="en-US" sz="20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3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определить, пересекутся ли две окружности?
</a:t>
            </a:r>
            <a:endParaRPr lang="en-US" sz="4329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Окружности в школьной геометрии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понять, как две окружности могут располагаться на плоскости и сколько у них общих точек. Она связана с радиусом, центром, касанием и полезна при построениях и решении задач.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1335" y="1180175"/>
            <a:ext cx="2128754" cy="2766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величины, которые решают задачу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2675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центрами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d показывает, насколько далеко друг от друга расположены центры O1 и O2. Именно с неё начинают анализ, потому что она задаёт общее положение фигур на плоскости.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8500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радиусов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d с r1+r2 отвечает на вопрос, могут ли окружности встретиться снаружи. Если расстояние больше или равно этой сумме, наружное пересечение уже исключается.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94313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радиусов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d с |r1−r2| показывает, может ли одна окружность оказаться внутри другой. Эта граница особенно важна, когда нужно отличить касание от полного вложения.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границы, которые делят все случаи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две числовые границы полностью определяют взаимное расположение окружностей.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границами возможны пересечение и касания, а за пределами — отсутствие общих точек.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правилам взаимного расположения окружностей в школьной геометрии.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915103"/>
            <a:ext cx="4007700" cy="191544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случаи взаимного расположения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условием, числом общих точек и названием случая.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варианты сводятся к пяти случаям, и каждый из них определяется только сравнением d с двумя границами.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из школьного курса геометрии.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точки бывают у окружностей в случае пересечения
</a:t>
            </a:r>
            <a:endParaRPr lang="en-US" sz="2519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происходит только тогда, когда расстояние между центрами больше разности радиусов, но меньше их суммы.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для случая |r1−r2|&lt;d&lt;r1+r2.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675" y="2963527"/>
            <a:ext cx="3686100" cy="12814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касание
</a:t>
            </a:r>
            <a:endParaRPr lang="en-US" sz="1900" dirty="0"/>
          </a:p>
        </p:txBody>
      </p:sp>
      <p:sp>
        <p:nvSpPr>
          <p:cNvPr id="11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точка соприкосновения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d=r1+r2, окружности касаются снаружи и имеют только одну общую точку. Этот случай не считается пересечением, потому что общая точка всего одна.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Радиусы в касании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Радиусы, проведённые к точке касания, направлены навстречу друг другу. В этом месте они образуют общую касательную, которая касается обеих окружностей только в одной точке.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через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обеих окружностей и точка касания лежат на одной прямой. Так легче проверить чертёж и понять, что окружности расположены именно в касании, а не просто близко друг к другу.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8425" y="3083844"/>
            <a:ext cx="4061100" cy="1610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касание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Касание изнутри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d=|r1−r2| меньшая окружность касается большей изнутри. Общая точка только одна, а сама меньшая окружность остаётся внутри большей.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радиусы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касание возможно только при разных радиусах. Если радиусы равны, разность равна нулю, и речь уже идёт не о касании, а о другом случае.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5069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прямая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 во внешнем касании, центр большей окружности, центр меньшей и точка касания лежат на одной прямой. Это главный признак такого расположения.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3237" y="1356875"/>
            <a:ext cx="1974375" cy="3120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окружности не имеют общих точек снаружи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2882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отдельно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d&gt;r1+r2, окружности расположены далеко друг от друга и не пересекаются. Между их границами остаётся промежуток, поэтому общих точек нет.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82062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случай легко увидеть на рисунке: окружности как будто стоят по разные стороны и не дотягиваются друг до друга. Сумма радиусов меньше расстояния между центрами.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9282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сравнение помогает сразу понять, нужно ли искать точки пересечения. Если расстояние слишком велико, ответ однозначен: окружности не встречаются.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1335" y="1180175"/>
            <a:ext cx="2128754" cy="2766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окружность лежит внутри другой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2675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вложение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d&lt;|r1−r2|, меньшая окружность целиком находится внутри большей. Её граница не касается внешней окружности, поэтому общих точек нет.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8500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касанием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нет даже одной точки соприкосновения. Это важно отличать от внутреннего касания, где окружности имеют ровно одну общую точку.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94313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сравнение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радиусов задаёт внутреннюю границу, а расстояние между центрами оказывается меньше неё. Значит, одна окружность помещается внутри другой, не достигая её границы.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положения окружностей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9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сравнивают расстояние между центрами d с суммой и разностью радиусов, чтобы выбрать нужный случай.
</a:t>
            </a:r>
            <a:endParaRPr lang="en-US" sz="1191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3237" y="1356875"/>
            <a:ext cx="1974375" cy="3120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пересечение двух окружностей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2882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центра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отмечены центры O1 и O2, а также отрезок между ними. Именно расстояние d помогает понять, будет ли встреча окружностей, касание или полное разобщение.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82062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точки пересечения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выполнено неравенство |r1−r2|&lt;d&lt;r1+r2, линии окружностей пересекаются в двух точках. Это видно по симметричному расположению дуг относительно отрезка O1O2.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9282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Радиусы и 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r1, r2 и d показывают, какие величины сравнивают в задаче. По ним легко проверить, что окружности не просто соприкасаются, а действительно пересекаются.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общих точек бывает у окружностей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число общих точек может возникать при разных условиях, поэтому важен не только результат, но и сам характер расположения окружностей.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точки встречаются только в одном случае, а ноль и одна точка получаются в двух разных ситуациях каждая.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классификации взаимного расположения окружностей по сравнению d, r1+r2 и |r1−r2|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 числами
</a:t>
            </a:r>
            <a:endParaRPr lang="en-US" sz="1900" dirty="0"/>
          </a:p>
        </p:txBody>
      </p:sp>
      <p:sp>
        <p:nvSpPr>
          <p:cNvPr id="9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r1=5, r2=3 и d=7 получаем 2&lt;7&lt;8. Значит, окружности расположены так, что их границы пересекаются ровно в двух точках.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r1=5, r2=3 и d=1 выполняется 1&lt;2. Меньшая окружность целиком находится внутри большей и не имеет с ней общих точек.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касание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r1=5, r2=3 и d=8, то d=r1+r2. В этом случае окружности касаются снаружи в одной общей точке, без пересечения.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011103"/>
            <a:ext cx="4007700" cy="191544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для запоминания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определить тип расположения и число общих точек по сравнению расстояния между центрами с двумя границами.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сравнить d с двумя порогами, чтобы сразу определить и число общих точек, и название случая.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взаимного расположения двух окружностей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случай равных радиусов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Окружности совпадают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r1=r2 и d=0, центры совпадают, а значит, совпадают и сами окружности. В школьных задачах это считают одной и той же окружностью.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касание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d=2r окружности касаются снаружи в одной точке. Это пограничный случай между пересечением и полным отсутствием общих точек.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общие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радиусы равны и 0&lt;d&lt;2r, окружности пересекаются в двух точках. Расстояние между центрами достаточно велико для пересечения, но не для касания.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295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общих точек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d&gt;2r, окружности находятся слишком далеко друг от друга и не имеют общих точек. Их границы не соприкасаются ни в одной точке.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1335" y="1180175"/>
            <a:ext cx="2128754" cy="2766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касания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2675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общая точка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Касание означает, что у окружностей есть только одна общая точка. Именно это отличает его от пересечения, где общих точек две.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8500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к касательной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Радиус, проведённый в точку касания, всегда перпендикулярен касательной. Это важное свойство помогает проверять чертёж и строить касательные аккуратно.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94313" y="2101525"/>
            <a:ext cx="16737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признак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рисунке видно касание, можно сразу сделать вывод о числе общих точек и о том, что окружности не пересекают друг друга.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чисел в пяти случаях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границы работают как ориентиры: одна отделяет внутреннее положение, другая — внешнее. Между ними остаётся единственный случай пересечения.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положений полностью покрывают все варианты. Достаточно проверить две границы, чтобы без лишних вычислений выбрать нужный случай.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сравнения d с |r1−r2| и r1+r2 в теме взаимного расположения окружностей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3237" y="1356875"/>
            <a:ext cx="1974375" cy="3120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Задачи, где это правило особенно полезно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2882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окружностей по условию задачи важно заранее понять, возможны ли одна, две или совсем ни одной общей точки. Это экономит время и помогает избежать ошибки.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82062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чертежа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удобно при проверке рисунков в тетради: можно быстро определить, верно ли показаны касание, пересечение или полное разобщение окружностей.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9282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схемы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ситуации встречаются в моделях колец, мишеней, диаграммах и других чертежах, где нужно сравнить расстояние между центрами и размеры фигур.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d с r1+r2 и |r1−r2| позволяет без догадок определить положение двух окружностей. Это простое правило связывает чертёж, числа и число общих точек.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правило — все случаи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2026-05-29T01:28:40Z</dcterms:created>
  <dcterms:modified xsi:type="dcterms:W3CDTF">2026-05-29T01:28:40Z</dcterms:modified>
</cp:coreProperties>
</file>