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Антарктида: два очень разных материка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материка Южного полушария, но две совсем разные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Далекие земли, особая природа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окружена океанами, а Антарктида лежит у Южного полюса под ледяным покровом. Изоляция помогла природе этих мест развиваться по-своему, поэтому здесь много редких видов и удивительных приспособлений к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материк солнца и засухи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климат мягче и влажнее, чем внутри материка. Там растут леса, кустарники и травы, а животным легче находить пищу, тень и воду.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Австралии получает много солнечного света и тепла почти круглый год. Из-за этого растениям и животным приходится уметь переносить жару и долго обходиться без воды.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экономить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Австралии часто прячутся от палящего солнца, активны в прохладное время и стараются беречь каждую каплю влаги. Это помогает им выживать в жарких районах.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расположены пустыни и очень сухие участки. Дожди там выпадают редко, поэтому почва быстро теряет влагу, а жизнь сосредоточена в местах, где воды больше.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Австралии теплее и влажнее, поэтому здесь встречаются более густые зеленые заросли. В таких местах растения растут быстрее, а животным проще находить укрытие и пищу.
</a:t>
            </a:r>
            <a:endParaRPr lang="en-US" sz="905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большие пространства с высокой травой, редкими деревьями и кустарниками. Здесь много света и тепла, но влаги меньше, чем в лесах, поэтому природа выглядит более открытой.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расположены сухие пустынные районы. Здесь мало дождей, жарко днем и прохладнее ночью, поэтому выживают только растения и животные, хорошо приспособленные к нехватке воды.
</a:t>
            </a:r>
            <a:endParaRPr lang="en-US" sz="898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Редколесья
</a:t>
            </a:r>
            <a:pPr algn="l" indent="0" marL="0">
              <a:lnSpc>
                <a:spcPct val="100000"/>
              </a:lnSpc>
              <a:buNone/>
            </a:pPr>
            <a:r>
              <a:rPr lang="en-US" sz="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редколесьях деревья растут не очень густо, а между ними много трав и кустов. Такие зоны переходные: они соединяют более влажные районы побережья и сухой центр материка.
</a:t>
            </a:r>
            <a:endParaRPr lang="en-US" sz="9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Австралии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австралийские растения имеют глубокие корни, плотные листья или другие способы сохранять воду. Такие особенности помогают им переживать жару почти без потерь.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— одни из самых известных растений Австралии. Их узкие жесткие листья помогают терять меньше воды, а это особенно важно в жарком и сухом климате.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после пожара быстро дают новые побеги и снова покрывают землю зеленью. Для австралийской природы это важное умение, потому что пожары здесь случаются довольно часто.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тоже хорошо приспособлены к нехватке влаги. Они умеют расти в бедных почвах и выдерживать долгие засушливые периоды, когда другим растениям было бы очень трудно.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Австралии спасаются от жары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способы, которые помогают животным выживать в жарком и сухом климате Австралии.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9779" y="3465336"/>
            <a:ext cx="54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животные Австралии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передвигаются прыжками на сильных задних лапах. Самки носят детенышей в сумке, где малышам удобно и безопасно, пока они подрастают.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большую часть времени проводят на деревьях и питаются листьями эвкалипта. Их спокойный образ жизни помогает экономить силы и не перегреваться.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 роют норы и проводят в них много времени. Под землей прохладнее, а значит, легче пережить жаркий день и спрятаться от опасности.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выглядит очень необычно: у него клюв, хвост и лапы, а детенышей он не рождает, а откладывает яйца. Это одно из самых удивительных животных Австралии.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Эму, который не летает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эму — крупная птица, которая быстро бегает по суше. Он не летает, зато прекрасно чувствует себя на открытых пространствах Австралии. Его длинные ноги помогают спасаться от опасности и искать пищу.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берегов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 и кукабара добавляют австралийским пейзажам яркости и звуков. Эти птицы живут в разных частях материка, а их голоса легко услышать в лесах, парках и возле воды.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Большого Барьерного рифа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Австралии находится Большой Барьерный риф — огромный дом для рыб, кораллов и многих морских животных. Здесь можно встретить дельфинов, дюгоней и морских черепах, которые находят пищу и укрытие в теплой воде.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морские жители Австралии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австралийских млекопитающих не встречаются больше нигде на Земле, потому что материк долго был изолирован.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помогла природе Австралии стать особенной и непохожей на другие материки.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Australian Government Department of Climate Change, Energy, the Environment and Water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материк льда и ветра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целиком покрыта льдом, поэтому ее называют ледяной пустыней. Здесь очень холодно, а сильный ветер делает жизнь еще труднее даже в самые спокойные дни.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темнота
</a:t>
            </a:r>
            <a:pPr algn="l" indent="0" marL="0">
              <a:lnSpc>
                <a:spcPct val="100000"/>
              </a:lnSpc>
              <a:buNone/>
            </a:pPr>
            <a:r>
              <a:rPr lang="en-US" sz="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Антарктиде долго держится темнота, а летом солнце может почти не заходить. Из-за таких условий животным и растениям приходится приспосабливаться к необычному ритму жизни.
</a:t>
            </a:r>
            <a:endParaRPr lang="en-US" sz="1071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суша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свободных ото льда участках очень мало живых организмов. Там можно увидеть мхи, лишайники и водоросли, которые умеют переносить холод, сухость и ветер.
</a:t>
            </a:r>
            <a:endParaRPr lang="en-US" sz="1182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материке наземных животных почти нет, зато вокруг Антарктиды в океане кипит жизнь. Именно море кормит пингвинов, тюленей, китов и многих морских птиц.
</a:t>
            </a:r>
            <a:endParaRPr lang="en-US" sz="11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Антарктиды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материк покрыт льдом, поэтому главная природная зона Антарктиды — ледяная пустыня. Здесь очень мало осадков, а ветер и мороз делают жизнь особенно трудной.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камней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лёд отступает, появляются каменистые участки. Летом на них можно увидеть мхи, лишайники и водоросли, которые умеют переживать холод и сильную сушь.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оживление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летом природа становится немного активнее. Солнце светит дольше, и на свободных от льда местах живые организмы успевают расти, питаться и 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Антарктиде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хорошо чувствуют себя у холодных берегов. Они не летают, зато отлично плавают и находят пищу в море, которое для них важнее суши.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 морские леопарды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отдыхают на льдинах и быстро ныряют за рыбой. Морской леопард — хищник, который помогает поддерживать равновесие в холодных антарктических водах.
</a:t>
            </a:r>
            <a:endParaRPr lang="en-US" sz="910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рыбы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вокруг материка богаты пищей, поэтому сюда приходят киты. Рыбы тоже живут в этих морях, где холодная вода полна жизни и движения.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Буревестники и другие морские птицы летают над волнами и ищут еду у берегов. Они помогают учёным понять, насколько здорова антарктическая природа.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— главные птицы Антарктиды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большими группами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сильный мороз пингвины собираются вместе. Так им легче укрыться от ветра и сохранить тепло, словно они устроили очень дружный и немного шумный кружок.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умеют летать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не поднимаются в воздух, зато превосходно двигаются в воде. Их крылья стали похожи на плавники, поэтому они быстро и ловко ныряют за добычей.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Добывают криль и рыбу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ищут пищу в холодном море. Их добыча — рыба и криль, маленькие морские рачки, без которых антарктическая жизнь была бы совсем другой.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перья и слой жира защищают пингвинов от холода и ветра. Благодаря такой «тёплой одежде» они могут долго находиться в ледяной воде и на льду.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жители холодных вод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 море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Антарктиды море богато крилем и рыбой. Именно поэтому сюда приходят многие морские животные: здесь легче найти еду, чем на ледяной суше.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у берегов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заплывают в антарктические воды, чтобы кормиться. Они следуют за большими скоплениями пищи и проводят здесь важную часть своей жизни.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на льдинах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выбираются на лёд и берег, чтобы отдохнуть и согреться. Льдины для них — удобные площадки, почти как плавучие острова.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держится на океане
</a:t>
            </a:r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моря Антарктида была бы почти безжизненной. Океан кормит животных, а холодная вода помогает сохранять особый природный круговорот.
</a:t>
            </a:r>
            <a:endParaRPr lang="en-US" sz="1068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Антарктиды сохраняют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помогают животным переживать сильный холод, ветер и долгую зиму.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Антарктида лежат далеко от многих других стран. Из-за этого их природа долго развивалась почти отдельно, а многие виды стали редкими и необычными.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известна жарой и засухой, особенно в центре материка. Антарктида, наоборот, остаётся царством льда, сильного ветра и очень низких температур.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Животные-умельцы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местах живые существа научились приспосабливаться к трудным условиям. Одним нужна защита от жары и нехватки воды, другим — от мороза и ветра.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оба материка поражают богатством и необычностью природы. На каждом из них есть животные и растения, которые трудно встретить где-то ещё.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двух материков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материки важны для науки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учёные изучают животных и растения, которых почти нет в других местах. Такие наблюдения помогают понять, как виды живут и приспосабливаются к жаре и засухе.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как лаборатория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помогает следить за льдом, погодой и океаном. Здесь учёные замечают изменения, которые трудно увидеть в других частях Земли, особенно быстро.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природу этих материков, учёные лучше понимают, как меняется Земля. Эти знания нужны, чтобы беречь природу и не оставлять ей неприятных сюрпризов.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создают национальные парки и защищают Большой Барьерный риф. Это помогает сохранить леса, кораллы и животных, которым нужен чистый и спокойный дом.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Антарктиды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действуют строгие международные правила. Люди не должны загрязнять территорию, тревожить животных и оставлять следов, которые могут навредить льду и морю.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чистый воздух и аккуратное поведение важны для обоих материков. Иногда самый полезный поступок — просто не мешать природе делать своё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животным помогают жир и густые перья, другим — экономия воды и умение жить в жаре. У природы есть много хитрых решений.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тёплая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материк пустынь, саванн, лесов и редких животных. Здесь живым организмам часто нужно беречь влагу, искать тень и хорошо переносить жару.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удивительных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Австралия, и Антарктида показывают, как разнообразна Земля. Даже в самых трудных условиях жизнь находит способ не сдаваться.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ледяная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материк льда, ветра и морских обитателей. На суше жизнь очень скромная, зато в холодных водах вокруг материка она идёт полным ходом.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— одна планета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Антарктида — совсем разные материки, но каждый по-своему удивителен. Один горячий, другой ледяной, а жизнь в обоих умеет приспосабливаться и выживать.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2026-05-25T21:43:32Z</dcterms:created>
  <dcterms:modified xsi:type="dcterms:W3CDTF">2026-05-25T21:43:32Z</dcterms:modified>
</cp:coreProperties>
</file>