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деепричастия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глагола: добавочное действие рядом с основным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деепричастие в 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точнее передавать последовательность и одновременность действий. Они часто встречаются в текстах и речи, поэтому важно уверенно узнавать их по вопросу, значению и грамматическим признакам.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деепричастием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называет дополнительное действие, которое происходит вместе с основным действием сказуемого или предшествует ему, уточняя ход события в предложении.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 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 глагольной основы: читать — читая, увидеть — увидев. Это показывает его тесную связь с глаголом.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отвечает на вопросы что делая? и что сделав? , поэтому его легко связать с действием, а не с предметом или признаком предмета.
</a:t>
            </a:r>
            <a:endParaRPr lang="en-US" sz="103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числам, родам и лицам. Эта особенность сближает его с наречием, но не делает самостоятельной частью речи.
</a:t>
            </a:r>
            <a:endParaRPr lang="en-US" sz="10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Деепричастие, глагол и наречие: сходство и различие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деепричастие сохраняет от глагола и в чём сближается с наречием.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глагольные и наречные черты, но остаётся особой формой глагола.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деепричастие от глагола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 основы глагола, поэтому в нём сохраняется связь с исходным действием и часто легко узнаётся по общему корню.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несовершенного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несовершенного вида обычно используются суффиксы -а, -я: читая, играя, сидя. Такие формы показывают одновременность действий.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совершенного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совершенного вида чаще встречаются формы с суффиксами -в, -вши, -ши: прочитав, написав, заметив. Они указывают на предшествование.
</a:t>
            </a:r>
            <a:endParaRPr lang="en-US" sz="861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пары слов помогает заметить модель: читать — читая, увидеть — увидев. Так удобно тренировать распознавание формы в тексте.
</a:t>
            </a:r>
            <a:endParaRPr lang="en-US" sz="871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основы и суффикса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выделять основу и суффикс, потому что именно они показывают, как глагол превращается в деепричастие.
</a:t>
            </a:r>
            <a:endParaRPr lang="en-US" sz="9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деепричастие в 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по вопросу, значению и грамматическим признакам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 деепричастия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Вид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вид исходного глагола: несовершенный или совершенный. Это помогает понять, как именно соотносится добавочное действие с основным.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Время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деепричастие показывает либо одновременность действий, либо то, что добавочное действие произошло раньше основного события.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Управление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сохранять зависимые слова и связь с ними: читая книгу, увидев друга. Это ещё один признак его глагольной природы.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деепричастия и значение действия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одного вида помогают быстро определить, совпадает ли действие по времени с основным или предшествует ему.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связан с одновременностью, а совершенный — с предшествованием; вид подсказывает порядок действий.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признаки деепричастия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деепричастие чаще всего выступает обстоятельством и поясняет, как, когда или почему совершается основное действие.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можно задать вопросы как? каким образом? когда? почему? Именно по этим вопросам оно сближается с наречием.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относится не к предмету, а к действию. Поэтому оно не называет признак предмета, а уточняет обстоятельства действия.
</a:t>
            </a:r>
            <a:endParaRPr lang="en-US" sz="1272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Деепричастие, как и наречие, не изменяется: у него нет форм рода, числа, падежа или лица. Это одно из самых заметных сходств.
</a:t>
            </a:r>
            <a:endParaRPr lang="en-US" sz="12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деепричастия в предложении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называет добавочное действие и помогает точнее показать, что происходит одновременно с основным событием или до него.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обычно выделяется запятыми: Мальчик, улыбаясь, вошёл в класс. Слушая музыку, ребята рисовали. Это важно для грамотного письма.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делают речь более выразительной и помогают избежать длинных повторов, сохраняя ясную связь между действиями в предложении.
</a:t>
            </a:r>
            <a:endParaRPr lang="en-US" sz="12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деепричастия с двух сторон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деепричастие сохраняет от глагола и чем оно сближается с наречием.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признаки двух частей речи: оно связано с действием и при этом не изменяется, как наречие.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деепричастие отличается от причастия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обозначает признак предмета и отвечает на вопросы какой? какая? какое? Деепричастие, наоборот, показывает добавочное действие и помогает увидеть, что происходит одновременно с основным действием или раньше него.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связь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относится к существительному и согласуется с ним по роду, числу и падежу. Деепричастие связано не с предметом, а с глаголом-сказуемым и уточняет именно действие.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грамматические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и может иметь краткую форму, а деепричастие не изменяется вовсе. Поэтому по окончанию одного слова нельзя сразу определить часть речи: нужно смотреть на смысл и связь в предложении.
</a:t>
            </a:r>
            <a:endParaRPr lang="en-US" sz="866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этих форм помогает правильно выполнять морфологический разбор, не путать признаки предмета с добавочным действием и безошибочно ставить знаки препинания в предложении.
</a:t>
            </a:r>
            <a:endParaRPr lang="en-US" sz="9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вопросы к деепричастию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отличить деепричастие от других слов и увидеть его связь с главным действием.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связаны либо с действием, либо с его способом и временем, поэтому деепричастие легко узнать по смыслу.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36592"/>
            <a:ext cx="527700" cy="469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43270"/>
            <a:ext cx="527700" cy="422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деепричастий в тексте и речи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предложениях деепричастия помогают сделать изложение точным и последовательным. Они показывают, какое действие сопровождает основное, и помогают не перегружать текст повтором одинаковых глагольных форм.
</a:t>
            </a:r>
            <a:endParaRPr lang="en-US" sz="873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деепричастия делают высказывание короче и выразительнее. Фразы вроде «улыбаясь» или «подойдя» сразу добавляют дополнительное действие, не требуя отдельного предложения для каждого шага.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деепричастия часто создают более яркую картину происходящего. Они связывают действия в одно целое и помогают читателю увидеть порядок событий: сначала одно действие, затем другое.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 деепричастия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разборе: от вопроса и значения к грамматическим признакам и роли в предложении.
</a:t>
            </a:r>
            <a:endParaRPr lang="en-US" sz="9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деепричастия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 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часть речи только по внешнему виду слова. Окончание не всегда подсказывает правильный ответ, поэтому важно задать вопрос, определить значение и проверить связь с действием.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учитывать, что деепричастие всегда обозначает добавочное действие, легко ошибиться в разборе. Оно не называет предмет и не описывает его признак, а уточняет основное действие в предложении.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причастием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принимать причастие за деепричастие. Слово улыбающийся обозначает признак предмета, а улыбаясь — добавочное действие, связанное с глаголом-сказуемым.
</a:t>
            </a:r>
            <a:endParaRPr lang="en-US" sz="12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 деепричастия самые заметные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удобно проверять вместе: они помогают быстро узнать деепричастие в предложении и не спутать его с другими формами.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признаками остаются неизменяемость и связь с глаголом-сказуемым, а вид уточняет порядок действий.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примеров показывает, как по виду и значению определить деепричастие и его место в предложении.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упражнении помогают увидеть различие между одновременностью и предшествованием действий.
</a:t>
            </a:r>
            <a:endParaRPr lang="en-US" sz="1824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памятка по деепричастию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вспомнить вопросы, основные признаки и пример употребления деепричастия.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нужный вопрос, обозначает добавочное действие и не изменяется, перед нами деепричастие.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деепричастии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соединяет признаки глагола и наречия: оно показывает добавочное действие, но не изменяется и обычно выступает обстоятельством. Если узнавать его по смыслу, вопросу и связи с сказуемым, морфологический разбор становится намного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2026-05-28T15:49:25Z</dcterms:created>
  <dcterms:modified xsi:type="dcterms:W3CDTF">2026-05-28T15:49:25Z</dcterms:modified>
</cp:coreProperties>
</file>