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999713"/>
            <a:ext cx="9144000" cy="214312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78625"/>
            <a:ext cx="6165900" cy="6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Простое и сложное предложения
</a:t>
            </a:r>
            <a:endParaRPr lang="en-US" sz="211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2052505"/>
            <a:ext cx="4638600" cy="53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Узнаем, как отличить простое предложение от сложного.
</a:t>
            </a:r>
            <a:endParaRPr lang="en-US" sz="886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2588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9920" y="75"/>
            <a:ext cx="3651684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47112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предложения помогают нам читать и писать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261600" y="1824550"/>
            <a:ext cx="3509100" cy="19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Предложения окружают нас каждый день: в учебнике, в сказке, в тетради и в разговоре. Если уметь находить грамматическую основу, легче писать без ошибок, понимать текст точнее и читать его выразительнее.
</a:t>
            </a:r>
            <a:endParaRPr lang="en-US" sz="986" dirty="0"/>
          </a:p>
        </p:txBody>
      </p:sp>
      <p:sp>
        <p:nvSpPr>
          <p:cNvPr id="7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528950"/>
            <a:ext cx="7316700" cy="90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грамматическая основа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831700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Грамматическая основа — это главная часть предложения. Она показывает, о ком или о чём идёт речь, и сообщает, что происходит с этим предметом или лицом.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3225588" y="1831700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основе всегда есть подлежащее и сказуемое. Подлежащее отвечает на вопрос кто? или что?, а сказуемое показывает действие, состояние или изменение.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6189600" y="1831700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понять, простое предложение перед нами или сложное, нужно сначала найти все грамматические основы. Это самый надёжный способ проверки.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9920" y="75"/>
            <a:ext cx="3651684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47112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Простое предложение: одна основа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497925" y="20787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простом предложении только одна грамматическая основа. Поэтому в нём выражается одна главная мысль, даже если слов в предложении много и оно выглядит длинным.
</a:t>
            </a:r>
            <a:endParaRPr lang="en-US" sz="1086" dirty="0"/>
          </a:p>
        </p:txBody>
      </p:sp>
      <p:sp>
        <p:nvSpPr>
          <p:cNvPr id="8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9" name="Text 3"/>
          <p:cNvSpPr txBox="1"/>
          <p:nvPr/>
        </p:nvSpPr>
        <p:spPr>
          <a:xfrm>
            <a:off x="497925" y="33346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Например: Мальчик читает. Кошка спит. Весна пришла. Во всех этих предложениях есть только одна основа, значит, каждое из них простое.
</a:t>
            </a:r>
            <a:endParaRPr lang="en-US" sz="1086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простого предложения
</a:t>
            </a:r>
            <a:endParaRPr lang="en-US" sz="2212" dirty="0"/>
          </a:p>
        </p:txBody>
      </p:sp>
      <p:sp>
        <p:nvSpPr>
          <p:cNvPr id="6" name="Text 2"/>
          <p:cNvSpPr txBox="1"/>
          <p:nvPr/>
        </p:nvSpPr>
        <p:spPr>
          <a:xfrm>
            <a:off x="369075" y="1630775"/>
            <a:ext cx="6724800" cy="64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Простое предложение обычно сообщает об одном действии, событии или состоянии. Оно звучит цельно и понятно, как маленькая законченная мысль.
</a:t>
            </a:r>
            <a:endParaRPr lang="en-US" sz="986" dirty="0"/>
          </a:p>
        </p:txBody>
      </p:sp>
      <p:sp>
        <p:nvSpPr>
          <p:cNvPr id="7" name="Text 3"/>
          <p:cNvSpPr txBox="1"/>
          <p:nvPr/>
        </p:nvSpPr>
        <p:spPr>
          <a:xfrm>
            <a:off x="369075" y="2626243"/>
            <a:ext cx="6724800" cy="64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предложение может быть очень коротким. Но оно бывает и длинным, если к главной мысли добавлены пояснения, признаки или обстоятельства.
</a:t>
            </a:r>
            <a:endParaRPr lang="en-US" sz="986" dirty="0"/>
          </a:p>
        </p:txBody>
      </p:sp>
      <p:sp>
        <p:nvSpPr>
          <p:cNvPr id="8" name="Text 4"/>
          <p:cNvSpPr txBox="1"/>
          <p:nvPr/>
        </p:nvSpPr>
        <p:spPr>
          <a:xfrm>
            <a:off x="377326" y="3621699"/>
            <a:ext cx="6724800" cy="64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правило остаётся тем же: если грамматическая основа одна, предложение простое. Длина здесь не главный помощник — она любит притворяться!
</a:t>
            </a:r>
            <a:endParaRPr lang="en-US" sz="986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528950"/>
            <a:ext cx="86208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сложное предложение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806381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Сложное предложение состоит из двух или нескольких простых предложений. У каждой части есть своя грамматическая основа, поэтому мыслей здесь тоже несколько.
</a:t>
            </a:r>
            <a:endParaRPr lang="en-US" sz="986" dirty="0"/>
          </a:p>
        </p:txBody>
      </p:sp>
      <p:sp>
        <p:nvSpPr>
          <p:cNvPr id="5" name="Text 2"/>
          <p:cNvSpPr txBox="1"/>
          <p:nvPr/>
        </p:nvSpPr>
        <p:spPr>
          <a:xfrm>
            <a:off x="2463596" y="1806381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 сложного предложения связаны по смыслу. Они помогают рассказать о событиях подряд, показать причину, время или противопоставление.
</a:t>
            </a:r>
            <a:endParaRPr lang="en-US" sz="986" dirty="0"/>
          </a:p>
        </p:txBody>
      </p:sp>
      <p:sp>
        <p:nvSpPr>
          <p:cNvPr id="6" name="Text 3"/>
          <p:cNvSpPr txBox="1"/>
          <p:nvPr/>
        </p:nvSpPr>
        <p:spPr>
          <a:xfrm>
            <a:off x="4665597" y="1806381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Примеры: Наступил вечер, и зажглись фонари. Дождь закончился, солнце выглянуло. Здесь видно две части, каждая с собственной основой.
</a:t>
            </a:r>
            <a:endParaRPr lang="en-US" sz="986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8" name="Text 5"/>
          <p:cNvSpPr txBox="1"/>
          <p:nvPr/>
        </p:nvSpPr>
        <p:spPr>
          <a:xfrm>
            <a:off x="6867599" y="1806381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Сложное предложение делает речь точнее и интереснее. Оно помогает соединять события так, чтобы рассказ звучал живо и понятно.
</a:t>
            </a:r>
            <a:endParaRPr lang="en-US" sz="986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481446"/>
            <a:ext cx="8612400" cy="314390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2895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определить тип предложения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98052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проверка помогает быстро найти грамматические основы и решить, простое предложение или сложное.
</a:t>
            </a:r>
            <a:endParaRPr lang="en-US" sz="111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0950" y="1273597"/>
            <a:ext cx="311100" cy="2488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61164" y="1249087"/>
            <a:ext cx="297900" cy="29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77550" y="2961012"/>
            <a:ext cx="297900" cy="297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61164" y="2961012"/>
            <a:ext cx="297900" cy="2979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1600" y="52895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Союзы в сложном предложении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1570950" y="1663975"/>
            <a:ext cx="2681700" cy="11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Соединяют части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Союзы связывают простые предложения в одно сложное. Они помогают частям дружно стоять рядом и не теряться среди других слов.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054573" y="1663975"/>
            <a:ext cx="2681700" cy="11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Показывают отношение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 может указывать на сравнение, противопоставление, причину или время. Благодаря этому смысл предложения становится точнее и понятнее.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570950" y="3375900"/>
            <a:ext cx="2681700" cy="11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связи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и, а, но, потому что, когда часто соединяют части предложения. Например: Мальчик нарисовал дом, а девочка раскрасила дерево.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5054573" y="3375900"/>
            <a:ext cx="2681700" cy="11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Помогают передать мысль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нужно рассказать сразу о двух событиях, союз делает речь плавной. Например: Пошёл дождь, поэтому прогулка закончилась раньше.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нужна запятая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5825" y="2590107"/>
            <a:ext cx="25260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читаем предложение
</a:t>
            </a:r>
            <a:pPr algn="ctr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целиком помогает услышать, где заканчивается одна мысль и начинается другая.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6352225" y="2590107"/>
            <a:ext cx="25260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ставим знак
</a:t>
            </a:r>
            <a:pPr algn="ctr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Запятая помогает сделать запись ясной и не смешать две мысли в одну.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3309025" y="2750633"/>
            <a:ext cx="25260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находим части
</a:t>
            </a:r>
            <a:pPr algn="ctr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 предложении две грамматические основы, перед нами сложное предложение, и между частями часто нужна запятая.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29547" y="75"/>
            <a:ext cx="4811985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3515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предложение кажется похожим
</a:t>
            </a:r>
            <a:endParaRPr lang="en-US" sz="1812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1600" y="2112925"/>
            <a:ext cx="3515400" cy="11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Простое предложение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улетели. Здесь одна грамматическая основа, поэтому предложение простое. Мы сообщаем только об одном событии, коротко и ясно.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261600" y="3538505"/>
            <a:ext cx="3515400" cy="11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Сложное предложение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улетели, и стало тихо. Здесь две основы, поэтому предложение сложное. Оно соединяет два события и требует запятой.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5204650" y="1710750"/>
            <a:ext cx="3677700" cy="17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основа одна, предложение звучит короче и быстрее. Это помогает сразу понять, что перед нами одна мысль без лишнего «разветвления».
</a:t>
            </a:r>
            <a:endParaRPr lang="en-US" sz="1022" dirty="0"/>
          </a:p>
        </p:txBody>
      </p:sp>
      <p:sp>
        <p:nvSpPr>
          <p:cNvPr id="5" name="Text 2"/>
          <p:cNvSpPr txBox="1"/>
          <p:nvPr/>
        </p:nvSpPr>
        <p:spPr>
          <a:xfrm>
            <a:off x="5204650" y="4410149"/>
            <a:ext cx="36777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русского языка для 3 класса
</a:t>
            </a:r>
            <a:endParaRPr lang="en-US" sz="722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978452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7200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2439700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грамматическая основа есть в простом предложении
</a:t>
            </a:r>
            <a:endParaRPr lang="en-US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925" y="1238150"/>
            <a:ext cx="296100" cy="296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86625" y="1238150"/>
            <a:ext cx="296100" cy="2961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13925" y="3001300"/>
            <a:ext cx="296100" cy="2961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10" name="Text 1"/>
          <p:cNvSpPr txBox="1"/>
          <p:nvPr/>
        </p:nvSpPr>
        <p:spPr>
          <a:xfrm>
            <a:off x="925275" y="1238150"/>
            <a:ext cx="3452100" cy="13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основа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если слов много, предложение остаётся простым, когда подлежащее и сказуемое только одни. Остальные слова лишь уточняют картину, но новую основу не создают.
</a:t>
            </a:r>
            <a:endParaRPr lang="en-US" sz="1337" dirty="0"/>
          </a:p>
        </p:txBody>
      </p:sp>
      <p:sp>
        <p:nvSpPr>
          <p:cNvPr id="11" name="Text 2"/>
          <p:cNvSpPr txBox="1"/>
          <p:nvPr/>
        </p:nvSpPr>
        <p:spPr>
          <a:xfrm>
            <a:off x="5297875" y="1238150"/>
            <a:ext cx="3452100" cy="13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Однородные члены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отвечают на один и тот же вопрос и относятся к одному слову, могут стоять рядом. Они не превращают предложение в сложное и не добавляют вторую основу.
</a:t>
            </a:r>
            <a:endParaRPr lang="en-US" sz="1337" dirty="0"/>
          </a:p>
        </p:txBody>
      </p:sp>
      <p:sp>
        <p:nvSpPr>
          <p:cNvPr id="12" name="Text 3"/>
          <p:cNvSpPr txBox="1"/>
          <p:nvPr/>
        </p:nvSpPr>
        <p:spPr>
          <a:xfrm>
            <a:off x="925275" y="3001294"/>
            <a:ext cx="3452100" cy="13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смысла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можно выделить только одно действие или одно состояние, предложение простое. Например, «Лиса бежала, прыгала и пряталась» описывает одну героиню и одну основу.
</a:t>
            </a:r>
            <a:endParaRPr lang="en-US" sz="1337" dirty="0"/>
          </a:p>
        </p:txBody>
      </p:sp>
      <p:sp>
        <p:nvSpPr>
          <p:cNvPr id="13" name="Text 4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предложение всё ещё простое
</a:t>
            </a:r>
            <a:endParaRPr lang="en-US" sz="201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6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ученики чаще всего ошибаются
</a:t>
            </a:r>
            <a:endParaRPr lang="en-US" sz="2212" dirty="0"/>
          </a:p>
        </p:txBody>
      </p:sp>
      <p:sp>
        <p:nvSpPr>
          <p:cNvPr id="7" name="Text 2"/>
          <p:cNvSpPr txBox="1"/>
          <p:nvPr/>
        </p:nvSpPr>
        <p:spPr>
          <a:xfrm>
            <a:off x="369074" y="1141075"/>
            <a:ext cx="6934800" cy="64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Ребёнок видит длинное предложение и торопится назвать его сложным. Но длина не главный признак: важнее найти грамматические основы и не пугаться большого количества слов.
</a:t>
            </a:r>
            <a:endParaRPr lang="en-US" sz="986" dirty="0"/>
          </a:p>
        </p:txBody>
      </p:sp>
      <p:sp>
        <p:nvSpPr>
          <p:cNvPr id="8" name="Text 3"/>
          <p:cNvSpPr txBox="1"/>
          <p:nvPr/>
        </p:nvSpPr>
        <p:spPr>
          <a:xfrm>
            <a:off x="369074" y="2136541"/>
            <a:ext cx="6934800" cy="64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ищут только подлежащее и забывают о сказуемом. Без пары «кто? что делает?» проверить предложение трудно, поэтому сначала удобно находить именно действие.
</a:t>
            </a:r>
            <a:endParaRPr lang="en-US" sz="986" dirty="0"/>
          </a:p>
        </p:txBody>
      </p:sp>
      <p:sp>
        <p:nvSpPr>
          <p:cNvPr id="9" name="Text 4"/>
          <p:cNvSpPr txBox="1"/>
          <p:nvPr/>
        </p:nvSpPr>
        <p:spPr>
          <a:xfrm>
            <a:off x="377582" y="3131994"/>
            <a:ext cx="6934800" cy="64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ошибка — считать однородные сказуемые отдельными основами. Если подлежащее одно, а действий несколько, предложение всё равно остаётся простым и не требует лишнего деления.
</a:t>
            </a:r>
            <a:endParaRPr lang="en-US" sz="986" dirty="0"/>
          </a:p>
        </p:txBody>
      </p:sp>
      <p:sp>
        <p:nvSpPr>
          <p:cNvPr id="10" name="Text 5"/>
          <p:cNvSpPr txBox="1"/>
          <p:nvPr/>
        </p:nvSpPr>
        <p:spPr>
          <a:xfrm>
            <a:off x="377582" y="4127473"/>
            <a:ext cx="6934800" cy="64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Лучше проверять спокойно: сначала сказуемое, потом подлежащее, потом число основ. Если основ две или больше, предложение сложное; если одна, всё просто.
</a:t>
            </a:r>
            <a:endParaRPr lang="en-US" sz="986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481446"/>
            <a:ext cx="8612400" cy="314390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2895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перед записью в тетрадь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98052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помогает быстро определить тип предложения и не ошибиться с запятой.
</a:t>
            </a:r>
            <a:endParaRPr lang="en-US" sz="111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6763" y="1849862"/>
            <a:ext cx="24327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«Утром звонит будильник» — здесь одна грамматическая основа, и предложение сразу понятно. Оно короткое, как утренний звонок: прозвенело — и пора вставать.
</a:t>
            </a:r>
            <a:endParaRPr lang="en-US" sz="986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3355662" y="1849850"/>
            <a:ext cx="24327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«Мама готовит завтрак» тоже простое предложение. В нём говорится об одном действии, а всё остальное лишь помогает представить обычное домашнее утро.
</a:t>
            </a:r>
            <a:endParaRPr lang="en-US" sz="986" dirty="0"/>
          </a:p>
        </p:txBody>
      </p:sp>
      <p:sp>
        <p:nvSpPr>
          <p:cNvPr id="7" name="Text 3"/>
          <p:cNvSpPr txBox="1"/>
          <p:nvPr/>
        </p:nvSpPr>
        <p:spPr>
          <a:xfrm>
            <a:off x="6304563" y="1849850"/>
            <a:ext cx="24327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«Рюкзак стоит у двери» — ещё один пример одной основы. Предложение спокойно описывает предмет и его состояние, не добавляя второй мысли.
</a:t>
            </a:r>
            <a:endParaRPr lang="en-US" sz="986" dirty="0"/>
          </a:p>
        </p:txBody>
      </p:sp>
      <p:sp>
        <p:nvSpPr>
          <p:cNvPr id="8" name="Text 4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простых предложений из школьной жизни
</a:t>
            </a:r>
            <a:endParaRPr lang="en-US" sz="221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528950"/>
            <a:ext cx="86208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сложных предложений из школьной жизни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806381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«Утром звонит будильник, и начинается новый день» — две основы соединены союзом «и». Предложение показывает два события, которые происходят одно за другим.
</a:t>
            </a:r>
            <a:endParaRPr lang="en-US" sz="986" dirty="0"/>
          </a:p>
        </p:txBody>
      </p:sp>
      <p:sp>
        <p:nvSpPr>
          <p:cNvPr id="5" name="Text 2"/>
          <p:cNvSpPr txBox="1"/>
          <p:nvPr/>
        </p:nvSpPr>
        <p:spPr>
          <a:xfrm>
            <a:off x="2463596" y="1806381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«Мама готовит завтрак, а ребёнок собирает тетради» тоже сложное. Здесь две части связаны союзом «а», поэтому можно увидеть сразу два действия.
</a:t>
            </a:r>
            <a:endParaRPr lang="en-US" sz="986" dirty="0"/>
          </a:p>
        </p:txBody>
      </p:sp>
      <p:sp>
        <p:nvSpPr>
          <p:cNvPr id="6" name="Text 3"/>
          <p:cNvSpPr txBox="1"/>
          <p:nvPr/>
        </p:nvSpPr>
        <p:spPr>
          <a:xfrm>
            <a:off x="4665597" y="1806381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«После уроков пошёл дождь, поэтому прогулку пришлось отложить» объясняет причину и результат. В первой части названа причина, во второй — что случилось потом.
</a:t>
            </a:r>
            <a:endParaRPr lang="en-US" sz="986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8" name="Text 5"/>
          <p:cNvSpPr txBox="1"/>
          <p:nvPr/>
        </p:nvSpPr>
        <p:spPr>
          <a:xfrm>
            <a:off x="6867599" y="1806381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предложения помогают соединять мысли в маленький рассказ. Они звучат чуть длиннее, но зато делают речь точнее и интереснее для слушателя.
</a:t>
            </a:r>
            <a:endParaRPr lang="en-US" sz="986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9920" y="75"/>
            <a:ext cx="3651684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47112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настроение текста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497925" y="20787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 тексте много простых предложений, он звучит быстро и чётко, будто шаги по лестнице: раз, два, три. Читателю легко следить за событиями и не терять мысль.
</a:t>
            </a:r>
            <a:endParaRPr lang="en-US" sz="1086" dirty="0"/>
          </a:p>
        </p:txBody>
      </p:sp>
      <p:sp>
        <p:nvSpPr>
          <p:cNvPr id="8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9" name="Text 3"/>
          <p:cNvSpPr txBox="1"/>
          <p:nvPr/>
        </p:nvSpPr>
        <p:spPr>
          <a:xfrm>
            <a:off x="497925" y="33346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Сложные предложения соединяют события, показывают причину, время или противопоставление. Текст становится более плавным и выразительным, а рассказ — похожим на маленькое кино, где всё связано между собой.
</a:t>
            </a:r>
            <a:endParaRPr lang="en-US" sz="1086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5204650" y="1710750"/>
            <a:ext cx="3677700" cy="17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основ несколько, части предложения нужно проверить особенно внимательно. Тогда легче решить, где поставить запятую и как не перепутать мысли.
</a:t>
            </a:r>
            <a:endParaRPr lang="en-US" sz="1022" dirty="0"/>
          </a:p>
        </p:txBody>
      </p:sp>
      <p:sp>
        <p:nvSpPr>
          <p:cNvPr id="5" name="Text 2"/>
          <p:cNvSpPr txBox="1"/>
          <p:nvPr/>
        </p:nvSpPr>
        <p:spPr>
          <a:xfrm>
            <a:off x="5204650" y="4410149"/>
            <a:ext cx="36777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русского языка для 3 класса
</a:t>
            </a:r>
            <a:endParaRPr lang="en-US" sz="722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978452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7200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2439700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или больше основ означает сложное предложение
</a:t>
            </a:r>
            <a:endParaRPr lang="en-US" sz="2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Тренировка на коротком примере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791849" y="1560231"/>
            <a:ext cx="25260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читаем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«Пошёл снег, и дети обрадовались». Предложение короткое, но в нём уже слышны две мысли, которые нужно проверить по отдельности.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5826142" y="1560235"/>
            <a:ext cx="25260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считаем основы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Снег пошёл; дети обрадовались. Основы две, значит, предложение сложное. Такая проверка помогает уверенно выполнять упражнения и не теряться на контрольной.
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1100350"/>
            <a:ext cx="6155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о простых и сложных предложениях
</a:t>
            </a:r>
            <a:endParaRPr lang="en-US" sz="24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615925"/>
            <a:ext cx="4551300" cy="11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Теперь легко отличить простое предложение от сложного: одна основа — одна мысль, две и больше основ — несколько мыслей. Это помогает писать без путаницы, ставить запятые и делать речь точной.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2026-05-22T00:16:56Z</dcterms:created>
  <dcterms:modified xsi:type="dcterms:W3CDTF">2026-05-22T00:16:56Z</dcterms:modified>
</cp:coreProperties>
</file>