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the Body in English: начинаем урок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названия частей тела по-английски через игру, движение и повторение.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parts of the body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на каждом шаге: в песнях, командах, играх и первых фразах. Сегодня ученики 3 класса запомнят head, eyes, ears, hands и другие слова легко, понятно и с удовольствием.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 — голова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 — это голова. Она находится наверху тела и помогает сразу узнать человека по лицу. Это одно из самых первых слов по теме тела.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 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находятся eyes, ears, nose и mouth. Поэтому слово head удобно учить вместе с картинкой: дети видят часть тела и сразу вспоминают знакомые слова.
</a:t>
            </a:r>
            <a:endParaRPr lang="en-US" sz="1203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важно повторять коротко и чётко: This is my head. Так слово связывается с изображением, движением и простым предложением без лишних трудностей.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 — лицо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 лице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помогает показывать настроение: happy, sad, surprised. Дети легко видят, как меняется выражение лица, и запоминают слово через эмоции и мимику.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сказать: This is my face. Такая фраза короткая, понятная и помогает говорить о себе по-английски уже на раннем этапе обучения.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показом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попросить показать face на картинке или у себя. Это делает урок живым, а новое слово — быстрым и весёлым для запоминания.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 — это лицо. В него входят глаза, нос, рот, щёки и подбородок. Именно по лицу мы узнаём человека быстрее всего.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36592"/>
            <a:ext cx="527700" cy="469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Eyes — глаза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Eyes нужны, чтобы смотреть на мир, читать и замечать детали на картинке. Дети быстро понимают смысл слова, когда показывают его на своём лице или на изображении.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говорят eyes, потому что у человека два глаза. Эта форма сразу помогает начать знакомство с простыми правилами множественного числа.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выражение I can see with my eyes. Оно короткое, звучит естественно и хорошо подходит для повторения вместе с движением и жестом.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Ears — уши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для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Listen with your ears помогает связать слово с действием. Дети не только слышат новое слово, но и сразу показывают, где оно находится.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eyes, слово ears обычно используется во множественном числе. Это удобный пример для первых уроков, где дети начинают замечать, что частей тела может быть две.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мир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Ears помогают слышать речь учителя, музыку, звонок и разные звуки вокруг. Без этого слова невозможно обойтись на уроке, где нужно слушать и повторять.
</a:t>
            </a:r>
            <a:endParaRPr lang="en-US" sz="10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19" y="1808825"/>
            <a:ext cx="410362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Nose — нос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Nose — это нос, который находится в центре лица. Его легко показать рукой, поэтому слово быстро запоминается даже у самых младших школьников.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Дышим и чувствуем 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дышать и различать запахи. Дети легко понимают это через простые примеры из жизни: запах яблока, цветов или свежего воздуха.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сказать: This is my nose. Такая модель помогает соединить слово с изображением, жестом и первым маленьким высказыванием о себе.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Mouth and teeth — рот и зубы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mouth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Mouth — это рот. Он нужен, чтобы говорить, есть, улыбаться и произносить слова на уроке. Это простое слово дети быстро узнают по картинке и в зеркале.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teeth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Teeth — это зубы. Они помогают жевать пищу, а в английском языке это слово особенно интересно, потому что имеет необычную форму множественного числа.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много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 класса полезно сравнивать singular и plural: one mouth — один рот, but teeth — зубы. Так дети начинают замечать различия в английских словах.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улыбку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отлично подходит для игры: показать рот, улыбнуться и назвать teeth. Так новое слово запоминается легко, а урок получается живым и немного смешным.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Shoulders — плечи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shoulders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Shoulders — это плечи. Они соединяют руки с туловищем и помогают держать вещи, поднимать рюкзак и делать движения во время зарядки.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песенке и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звучит в песенке Head, Shoulders, Knees and Toes. Ритм и движения помогают детям быстро запомнить его без скучного заучивания.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легко показать на себе или на рисунке. Поэтому слово подходит для коротких заданий: ученики слушают, повторяют и сразу трогают нужную часть тела.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 and fingers — кисти и пальцы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руки в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берёт карандаш, листает страницу или рисует, работают hands. Это кисти рук, которые помогают делать почти всё на уроке и дома. Фраза I have two hands звучит коротко и понятно, как маленькое открытие.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пальцев — десять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Fingers — это пальцы. Их удобно считать, показывать и использовать в играх с движением. Фраза I have ten fingers помогает детям запомнить слово и увидеть, что пальцы могут быть очень занятыми и полезными.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369" y="1589275"/>
            <a:ext cx="352313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Arms, elbows and wrists — руки, локти и запястья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Arms — вся рука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arms обозначает руку от плеча до кисти. Дети легко показывают её на себе и запоминают, что эта часть помогает поднимать предметы, махать и делать разные движения.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Elbows — локти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Elbows — это локти, место, где рука сгибается. Именно локоть помогает складывать руку пополам, поэтому слово удобно учить через показ, сгибание и короткие команды на уроке.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Wrists — запястья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Wrists — это запястья, соединяющие кисть с рукой. Они делают движения более свободными, когда ребёнок пишет, рисует или машет рукой, поэтому слово хорошо подходит для повторения по порядку.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Legs, knees and feet — ноги, колени и стопы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Knees — колени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Knees — это колени, место, где нога сгибается. Когда ученики приседают или сгибают ноги, слово запоминается почти без усилий и сразу связывается с действием.
</a:t>
            </a:r>
            <a:endParaRPr lang="en-US" sz="9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Feet — стопы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Feet — это стопы, на которых человек стоит и сохраняет равновесие. У этого слова необычная форма множественного числа, поэтому его особенно важно повторять несколько раз.
</a:t>
            </a:r>
            <a:endParaRPr lang="en-US" sz="892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Legs — ноги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legs обозначает ноги от бедра до стопы. Они помогают стоять, ходить, бегать и прыгать, поэтому дети быстро понимают его через движение и простые игровые задания.
</a:t>
            </a:r>
            <a:endParaRPr lang="en-US" sz="89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 movement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учить вместе: legs, knees, feet. Учитель может попросить детей показать каждую часть тела по очереди, а затем повторить короткую фразу и движение.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Toes and heels — пальцы ног и пятки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Heels — пятки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Heels — это пятки, задняя часть стопы. Пятки помогают опираться на ногу при ходьбе и беге, поэтому слово удобно показывать в движении или на картинке.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Toes и heels хорошо подходят для коротких игр и считалок. Ученики любят эти слова за их необычное звучание, а учитель может легко включить их в ритмичное повторение.
</a:t>
            </a:r>
            <a:endParaRPr lang="en-US" sz="1318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Toes — пальцы ног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Toes обозначает пальцы ног. Это слово дети запоминают через движение, когда шевелят пальцами на стопе, и через весёлые рифмовки, которые звучат необычно и смешно.
</a:t>
            </a:r>
            <a:endParaRPr lang="en-US" sz="13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учатся слова по теме Body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новое слово превращается в знакомую фразу через показ, движение и повторение.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my… — первые фразы о себе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head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head помогает ребёнку назвать часть тела по-английски и показать её на себе. Такая модель короткая, понятная и отлично подходит для первых ответов на уроке.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hand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This is my hand удобно использовать, когда ученик показывает ладонь или кисть. Так слово my сразу связывается с личным примером, а не остаётся просто новым переводом.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my eyes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These are my eyes показывает, как говорить о нескольких частях тела сразу. Учащиеся постепенно привыкают к this и these и начинают строить простые высказывания увереннее.
</a:t>
            </a:r>
            <a:endParaRPr lang="en-US" sz="11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one eye — two eyes, one ear — two ears и one foot — two feet помогает детям увидеть, как меняется слово во множественном числе.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формы
</a:t>
            </a:r>
            <a:endParaRPr lang="en-US" sz="5723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различать один предмет и несколько предметов в названиях частей тела.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«Parts of the Body» для 3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53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452" y="1808825"/>
            <a:ext cx="31770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движение на уроке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Touch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touch your head или touch your nose помогает ученикам не только услышать слово, но и сразу показать его на себе. Движение делает понимание быстрым и уверенным.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Clap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clap your hands связана с хлопком, который дети выполняют с удовольствием. Такой ритмичный жест отлично подходит для повторения слов hands и fingers в весёлой форме.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stamp your feet заставляет детей топать и одновременно запоминать слово feet. Движение получается шумным, но полезным: оно помогает удержать слово в памяти надолго.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point to your nose учит слушать команду и быстро находить нужную часть тела. Это задание подходит для парной работы, когда один ученик говорит, а другой показывает.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Head, Shoulders, Knees and Toes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легко подпевать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подхватывают песенку, потому что в ней повторяются знакомые слова и чёткий ритм. Когда учитель поёт вместе с классом, части тела запоминаются почти сами собой и звучат очень дружелюбно.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такт 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песни ученики показывают голову, плечи, колени и стопы, а потом трогают глаза, уши, рот и нос. Такое сочетание музыки и движения помогает удержать слова в памяти гораздо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урока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Ears, nose, mouth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слов помогает описывать органы чувств и лицо подробнее. Учащиеся быстро запоминают их через показ, картинки и простые вопросы на уроке, например What is this?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Shoulders, arms, hands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 верхней частью тела и движением рук. Дети легко показывают плечи, руки и кисти, а затем повторяют слова в ритме или по команде учителя.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Head, face, eyes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верхнюю часть тела и лицо. Ученики учатся различать голову, лицо и глаза, а затем использовать их в коротких фразах, когда рассказывают о себе.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Fingers, legs, knees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собраны слова для частей, которые особенно удобно демонстрировать на себе. Ученики показывают пальцы, ноги и колени, чтобы не путать их и уверенно узнавать в заданиях.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Feet and toes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завершают тему и часто вызывают улыбку у детей. Feet и toes помогают говорить о стопах и пальцах ног, а заодно тренируют правильное множественное число.
</a:t>
            </a:r>
            <a:endParaRPr lang="en-US" sz="8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 можем говорить о теле по-английски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Parts of the Body помогает детям уверенно называть части тела, понимать команды и строить первые фразы. А значит, английский уже не страшный, а очень живой и понятный.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2026-05-30T08:52:47Z</dcterms:created>
  <dcterms:modified xsi:type="dcterms:W3CDTF">2026-05-30T08:52:47Z</dcterms:modified>
</cp:coreProperties>
</file>