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творчество: первые уроки мудрости и языка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загадки, пословицы, поговорки, потешки, песенки и былины передавались из уст в уста.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появилось устное народное творчество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возник до появления письменности: тексты запоминали на слух и пересказывали детям и взрослым. Устная передача рождала разные варианты, а сами произведения помогали хранить память, учиться жизни и укреплять общину.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устного народного творчества нет одного автора: произведения создавались коллективно и менялись по мере пересказов. Поэтому читатель видит не «единственный вариант», а множество похожих форм.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передаются устно и часто существуют в нескольких вариантах. Характерны повторы, ритм, яркие сравнения и постоянные эпитеты — они помогают запоминать текст.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связаны с повседневностью: играми, трудом, праздниками. Простые и понятные образы позволяют говорить о сложном — о добре и зле, смелости и справедливости.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фольклора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196599"/>
            <a:ext cx="5426700" cy="3303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устного народного творчества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жанр, что это такое, чем отличается.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решают разные задачи: одни учат размышлять, другие развлекают и помогают тренировать речь, третьи сохраняют народные представления о подвигах и праздниках.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жанров в устном народном творчестве по школьным учебным материалам и справочным изданиям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самый любимый жанр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бывают волшебные, бытовые и про животных. В волшебных сказках встречаются чудесные помощники, испытания и волшебные предметы, а добро обычно получает заслуженную награду.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смысл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сказках герой побеждает не силой, а умом и находчивостью. Сказки о животных изображают зверей как людей: они «говорят», действуют по-человечески и помогают понять нравственный урок.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сказки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русских сказках герой проходит испытание и получает награду, а выбор пути раскрывает характер персонажа.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три типа помогает понять, где искать главный «мотор» сюжета: чудо, смекалку или особенности животных-«людей».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изучению русских народных сказок (точные количественные доли в источниках могут различаться).
</a:t>
            </a:r>
            <a:endParaRPr lang="en-US" sz="7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богатырях, князьях и подвигах защитников родной земли. Эти тексты рисуют мир, где сила связана с обязанностью помогать людям.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— героические песни о защитниках земли Русской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героев называют Илью Муромца, Добрыню Никитича и Алёшу Поповича. Их образы стали частью народной памяти и узнаются по деталям рассказов.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ценятся верность, честь, мужество и готовность защитить слабых. Народ показывает, что справедливость важнее личной выгоды, даже когда испытания тяжёлые.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и читая былины, подросток лучше понимает, как в старину представляли подвиг и справедливый порядок в жизни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народная сказка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этапов, встречающаяся во многих народных сказках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66122"/>
            <a:ext cx="5597100" cy="18849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сказки, былины и загадки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жанр, особенности, чему учит.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жанра развивают речь, память и воображение, но делают это разными способами: сказка — через сюжет, былина — через представление о подвиге, загадка — через размышление по признакам.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жанров устного народного творчества в учебной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12" y="2147737"/>
            <a:ext cx="265613" cy="236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358" y="2147878"/>
            <a:ext cx="265613" cy="2361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речи школьника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48104" y="2758775"/>
            <a:ext cx="2910988" cy="1931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— законченная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выражают целую мысль и дают понятный вывод: «Без труда не вытащишь и рыбку из пруда», «Делу время, потехе час», «Утро вечера мудренее». Они делают рассуждение точным.
</a:t>
            </a:r>
            <a:endParaRPr lang="en-US" sz="1227" dirty="0"/>
          </a:p>
        </p:txBody>
      </p:sp>
      <p:sp>
        <p:nvSpPr>
          <p:cNvPr id="8" name="Text 3"/>
          <p:cNvSpPr txBox="1"/>
          <p:nvPr/>
        </p:nvSpPr>
        <p:spPr>
          <a:xfrm>
            <a:off x="3527354" y="2758775"/>
            <a:ext cx="2910988" cy="1931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— яркие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короче и образнее: «как снег на голову», «водить за нос», «зарубить на носу». Их используют, чтобы речь звучала выразительно и легко запоминалась.
</a:t>
            </a:r>
            <a:endParaRPr lang="en-US" sz="12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— игра в наблюдательность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называют предмет не прямо, а через признаки, сравнения и скрытые подсказки. Нужно замечать форму, цвет, действие или назначение, сопоставлять детали и делать вывод.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Разгадывание тренирует внимание и память, учит думать по признакам и объяснять свои догадки. Так фольклор незаметно развивает речь и умение рассуждать логично,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малые жанры фольклора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много игры и ритма: они легко запоминаются и помогают ребенку применять знания на практике в играх, беседах и учебных заданиях.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фольклора «работают» на разные навыки, но все они укрепляют общий культурный опыт: язык, мышление и понимание поступков.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жанров устного народного творчества (учебно-методический материал по фольклору), актуально на 2026 год.
</a:t>
            </a:r>
            <a:endParaRPr lang="en-US" sz="6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47740"/>
            <a:ext cx="209400" cy="16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потешки и обрядовые тексты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песни убаюкивали ребенка и задавали спокойный ритм дня. В них часто звучат ласковые обращения и повторяющиеся строки, которые помогают малышу быстрее уснуть и чувствовать заботу.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Веснянки и заклички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Веснянки и заклички связывали человека с природой: сменой времен года, теплом и ростом. Их исполняли на улице, чтобы «позвать» весну и поддержать праздничное настроение.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 и частушки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 сопровождали важные семейные события, а частушки отличались короткой формой и юмором. Вместе эти жанры показывали, как фольклор объединял людей вокруг событий.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устное народное творчество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помогает людям сохранять культурный опыт и передавать его дальше: он учит, развлекает, знакомит с традициями и объединяет семьи и сообщества.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отвечает за свой «уровень» жизни: память, мораль, эмоции и язык. Вместе это делает фольклор устойчивой частью культуры.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жанров устного народного творчества по школьным программам (курс литературы и фольклора).
</a:t>
            </a:r>
            <a:endParaRPr lang="en-US" sz="7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речи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фольклора характерны повторы и троекратность: так мысль звучит убедительнее и запоминается. Часто встречаются ритм, постоянные эпитеты и уменьшительно-ласкательные слова, создающие теплое звучание текста.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помогают «узнавать» жанр и героев: «добрый молодец», «красна девица», «далеко ли, близко ли». Благодаря таким оборотам народные произведения получаются красивыми, певучими и легко пересказываются.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продолжают звучать дома, в школе и в разговоре взрослых. Ребенок узнаёт, что короткая фраза может выразить оценку поступка и подсказать, как правильно поступить.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сюжеты встречаются в книгах, мультфильмах, спектаклях и играх. Так герои и волшебные испытания помогают понять нравственный смысл и отличить добро от зла в знакомых образах.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переменах и в семейных играх используют считалки, скороговорки и загадки. Поскольку эти тексты легко запомнить и передать, фольклор остается живым и работает на речь и внимательность.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жизни современного ребенка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фольклора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повторяются мотивы победы добра, награды за честность и уважения к старшим. Они помогают понять, что человек отвечает за свои выборы.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связаны с нравственными решениями: фольклор показывает, как поступки определяют итог. Темы труда и смекалки подчеркивают ценность действия и ума.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Упрощенная тематическая группировка мотивов по школьным материалам о русских фольклорных жанрах (обобщение, без статистического подсчета по одному массиву текстов).
</a:t>
            </a:r>
            <a:endParaRPr lang="en-US" sz="5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сохраняли народные тексты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существовал «в памяти»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сказки, загадки и былины передавали устно: рассказчик запоминал и пересказывал. Из-за этого один и тот же сюжет мог иметь разные варианты.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фольклористы начали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Фольклористы записывали тексты со слов рассказчиков и певцов. Они фиксировали не только содержание, но и особенности местной речи.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и сборники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сравнивали разные исполнения одного произведения и составляли сборники. Так сохранялись оттенки смысла и разнообразие формулировок.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для будущих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публикациям фольклор сохранился даже там, где устная традиция ослабевала. Записи помогали возвращать редкие сюжеты и поддерживать традиции.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76808"/>
            <a:ext cx="5597100" cy="22635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и литературная сказка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происхождение и форма текста влияют на его стиль: в народной сказке важны варианты, а в литературной — авторская точность.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происхождение текста. В остальном оба вида сохраняют сказочную картину мира и воспитывают через нравственный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жанров по школьной литературе (раздел о народной и авторской сказке).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сохраняет язык, память и ценности народа. Оно учит отличать добро и зло, понимать смысл труда и ценить дружбу, семью и смелость. Его образы живут в книгах, мультфильмах и повседневной речи, поэтому важно знать и беречь это наследие.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— часть культуры, которая помогает понимать мир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2026-05-13T01:14:12Z</dcterms:created>
  <dcterms:modified xsi:type="dcterms:W3CDTF">2026-05-13T01:14:12Z</dcterms:modified>
</cp:coreProperties>
</file>