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Насекомые с полным превращением — Обзор и ключевые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жизненный цикл насекомых через стадии полного превращения.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и исторический контекст полного превращения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XVII-XVIII веках микроскоп открыл уникальные стадии развития насекомых. Полное превращение отличается стадией куколки и резкой сменой форм, что важно для науки и сельского хозяйства.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 включает фазы яйца, личинки, куколки и взрослой особи — каждая с уникальным строением и образом жизни.
</a:t>
            </a:r>
            <a:endParaRPr lang="en-US" sz="110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стадии развития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отрядов характерна сильная трансформация между личинкой и имаго, что способствует успешному освоению разных ресурсов.
</a:t>
            </a:r>
            <a:endParaRPr lang="en-US" sz="115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Чешуекрылые, жесткокрылые и двукрылые
</a:t>
            </a:r>
            <a:endParaRPr lang="en-US" sz="1099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 взрослые насекомые выполняют разные задачи, что снижает конкуренцию и улучшает выживаемость видов.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разделение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превращение: определение и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жизненного цикла: из чего состоит полное превращение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— защищённое начало жизни, где развивается зародыш до появления личинки.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— активно питающаяся и растущая форма, обычно сильно отличающаяся от взрослой особи.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— неподвижная стадия, в которой происходит перестройка тела и подготовка к взрослению.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 — взрослая насекомая форма, способная к размножению и полёту, завершающая цикл метаморфоза.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бабочек яйца небольшие, с узорами, что помогает им маскироваться. У жуков яйца крупнее и обычно белого цвета, что связано с их способом отладки.
</a:t>
            </a:r>
            <a:endParaRPr lang="en-US" sz="787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яйцах по видам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часто скрываются на нижней стороне листьев или в почве, чтобы защитить потомство от хищников и неблагоприятных условий окружающей среды.
</a:t>
            </a:r>
            <a:endParaRPr lang="en-US" sz="773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размещение яиц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Яйцо: начало нового поколения насекомых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— основная стадия питания и быстрого роста, где активно накапливается энергия для последующих изменений.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предпочтения разнообразны: листья для гусениц, корни или древесина для личинок жуков, остатки органики для личинок мух.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сильно отличается у разных видов: от гусениц бабочек до безногих личинок мух, адаптированных к своим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как этап активного питания и роста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Куколка: этап глубоких преобразований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перестаёт двигаться и плотно закрывается в оболочке для защиты во время перестройки.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неподвижность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куколки формируются крылья, конечности и другие органы взрослой особи.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органов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укрывается коконом или толстой хитиновой оболочкой, защищая себя от врагов и внешних факторов.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наружной оболочки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куколки может длиться от нескольких дней до нескольких месяцев, в зависимости от вида и окружающей среды.
</a:t>
            </a:r>
            <a:endParaRPr lang="en-US" sz="1157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стадии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 имеет все необходимые органы для полёта, питания и размножения, что обеспечивает продолжение рода.
</a:t>
            </a:r>
            <a:endParaRPr lang="en-US" sz="1097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развития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Красочные крылья играют роль в привлечении партнёров и отпугивании хищников, важны для выживания и общения.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у бабочек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бабочки живут всего неделю, а майские жуки — несколько месяцев; взрослые особи проявляют сложные поведенческие стратегии.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Имаго: взрослая жизнеспособная особь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жизненных фаз существенно варьирует в зависимости от вида и условий среды обитания.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сроках позволяют насекомым адаптироваться к среде и распределять жизненные ресурсы эффективно.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длительности стадий у разных насекомых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атласы,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превращения в круговороте природы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снижает конкуренцию за пищу между молодыми и взрослыми особями, расширяя экологические ниши.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 имаго выполняют разные экологические функции, что способствует устойчивости и разнообразию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насекомые часто выступают опылителями, а личинки — переработчиками органического вещества.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поддерживают пищевые цепи, влияя на здоровье и стабильность природных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08" y="1307700"/>
            <a:ext cx="1842634" cy="258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933" y="1307800"/>
            <a:ext cx="1842634" cy="258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831" y="1307800"/>
            <a:ext cx="1794741" cy="258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5183" y="1307800"/>
            <a:ext cx="1842634" cy="258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75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бабочки-адмирала откладывает яйца на нижнюю сторону листьев крапивы, где они надёжно скрыты от хищников и вредных условий. Благодаря этому растения становятся домом для будущих гусениц.
</a:t>
            </a:r>
            <a:endParaRPr lang="en-US" sz="654" dirty="0"/>
          </a:p>
        </p:txBody>
      </p:sp>
      <p:sp>
        <p:nvSpPr>
          <p:cNvPr id="12" name="Text 2"/>
          <p:cNvSpPr txBox="1"/>
          <p:nvPr/>
        </p:nvSpPr>
        <p:spPr>
          <a:xfrm>
            <a:off x="513175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яиц на листьях крапивы
</a:t>
            </a:r>
            <a:endParaRPr lang="en-US" sz="896" dirty="0"/>
          </a:p>
        </p:txBody>
      </p:sp>
      <p:sp>
        <p:nvSpPr>
          <p:cNvPr id="13" name="Text 3"/>
          <p:cNvSpPr txBox="1"/>
          <p:nvPr/>
        </p:nvSpPr>
        <p:spPr>
          <a:xfrm>
            <a:off x="2631365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Вылупившись, гусеница начинает усиленно питаться листьями крапивы, быстро увеличиваясь в размерах и несколько раз меняя кожицу — линяет. Такой быстрый рост подготавливает её к будущим изменениям.
</a:t>
            </a:r>
            <a:endParaRPr lang="en-US" sz="646" dirty="0"/>
          </a:p>
        </p:txBody>
      </p:sp>
      <p:sp>
        <p:nvSpPr>
          <p:cNvPr id="14" name="Text 4"/>
          <p:cNvSpPr txBox="1"/>
          <p:nvPr/>
        </p:nvSpPr>
        <p:spPr>
          <a:xfrm>
            <a:off x="2631365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питание и рост личинки
</a:t>
            </a:r>
            <a:endParaRPr lang="en-US" sz="896" dirty="0"/>
          </a:p>
        </p:txBody>
      </p:sp>
      <p:sp>
        <p:nvSpPr>
          <p:cNvPr id="15" name="Text 5"/>
          <p:cNvSpPr txBox="1"/>
          <p:nvPr/>
        </p:nvSpPr>
        <p:spPr>
          <a:xfrm>
            <a:off x="4737343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куколки бабочка остаётся неподвижной на растении, её окраска меняется на зелёную или коричневую, что помогает ей сливаться с окружающей средой и избегать опасности.
</a:t>
            </a:r>
            <a:endParaRPr lang="en-US" sz="671" dirty="0"/>
          </a:p>
        </p:txBody>
      </p:sp>
      <p:sp>
        <p:nvSpPr>
          <p:cNvPr id="16" name="Text 6"/>
          <p:cNvSpPr txBox="1"/>
          <p:nvPr/>
        </p:nvSpPr>
        <p:spPr>
          <a:xfrm>
            <a:off x="4737344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маскировка куколки
</a:t>
            </a:r>
            <a:endParaRPr lang="en-US" sz="897" dirty="0"/>
          </a:p>
        </p:txBody>
      </p:sp>
      <p:sp>
        <p:nvSpPr>
          <p:cNvPr id="17" name="Text 7"/>
          <p:cNvSpPr txBox="1"/>
          <p:nvPr/>
        </p:nvSpPr>
        <p:spPr>
          <a:xfrm>
            <a:off x="6862598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бабочка-адмирал раскрывает красивые яркие крылья, которые служат привлечением партнёров и отпугиванием врагов. За 1-2 месяца она завершает жизненный цикл, распространяя вид дальше.
</a:t>
            </a:r>
            <a:endParaRPr lang="en-US" sz="640" dirty="0"/>
          </a:p>
        </p:txBody>
      </p:sp>
      <p:sp>
        <p:nvSpPr>
          <p:cNvPr id="18" name="Text 8"/>
          <p:cNvSpPr txBox="1"/>
          <p:nvPr/>
        </p:nvSpPr>
        <p:spPr>
          <a:xfrm>
            <a:off x="6862599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имаго с яркими крыльями
</a:t>
            </a:r>
            <a:endParaRPr lang="en-US" sz="896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метаморфоз у бабочки-адмирала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Майский жук откладывает яйца в землю, где из них появляются беловатые личинки с тёмной головой — они развиваются в течение нескольких лет под землёй.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яиц и развитие личинок в почве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питаются корнями растений, что может причинять серьёзный вред сельскохозяйственным культурам, снижая урожай и вызывая необходимость в защите посевов.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личинок и вред для сельского хозяйства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формируется в почве ближе к концу лета. Весной имаго выбирается на поверхность, чтобы питаться листьями деревьев и размножаться, завершая цикл.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и выход взрослого жука весной
</a:t>
            </a:r>
            <a:endParaRPr lang="en-US" sz="1369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биология развития майского жука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9468"/>
            <a:ext cx="4775700" cy="15099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время развития основных стадий у бабочки-адмирала и майского жука. Длительность личиночной стадии у жука значительно больше, что помогает адаптироваться к условиям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этап личинки у майского жука обеспечивает выживание в сложных условиях и постепенный рост, в отличие от быстрого развития бабочки.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стадий у разных насекомых: сравнительная таблица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атласы и справочники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адаптации личинок к разным условиям среды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Присоски и щетинки для передвижения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личинки используют присоски и щетинки, чтобы цепляться и передвигаться по растениям или субстрату, обеспечивая безопасность и доступ к пище.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Жвалы для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оснащены мощными жвалами, позволяющими эффективно пережёвывать растительную или органическую пищу для быстрого роста.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личинок часто включает оттенки и узоры, маскирующие их от хищников, или наоборот — яркую окраску с предупреждающим эффектом.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токсинов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некоторых бабочек обладают железами, выделяющими неприятные или ядовитые вещества для отпугивания врагов и повышения шансов на выживание.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куколки от угроз внешней среды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Куколки бабочек часто завернуты в шелковый кокон, который защищает от механических повреждений и высыхания, обеспечивая безопасное развитие внутри.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Жесткие и плотные оболочки куколок жуков и мух служат прочной защитой от хищников и патогенов, снижая риск повреждений в окружающей среде.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Куколки обычно располагаются в укрытиях — почве, под корой, среди листьев или древесины, где скрыты от прямого воздействия внешних факторов и врагов.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насекомых имеют полный метаморфоз, что позволяет им использовать различные экологические ниши и поддерживать высокий уровень выживаемости.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проходят полный метаморфоз, что увеличивает их адаптивность и экологическое разнообразие.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исследования и биологические обзоры
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некоторые бабочки играют ключевую роль в опылении многих сельскохозяйственных и садовых культур, обеспечивая высокие урожаи и разнообразие растений.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роль и значение насекомых с полным превращением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мух-сирфид и жуков участвуют в разложении органики, что важно для естественного круговорота веществ, а также служат источником кормов в сельском хозяйстве.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и необычные примеры полного превращения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Навозные жуки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насекомые перерабатывают органические отходы, обогащая почву и способствуя её плодородию, что важно для сельского и лесного хозяйства.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мух-карликов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дезинфекции ран, благодаря своей способности очищать повреждённые ткани и стимулировать заживление.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продолжительности метаморфоза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завершают превращение за считанные дни, в то время как другие тратят на это несколько лет, демонстрируя адаптационные возможности.
</a:t>
            </a:r>
            <a:endParaRPr lang="en-US" sz="13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замедлять выход из куколки, впадая в диапаузу на длительное время, что позволяет переживать неблагоприятные периоды, например зимовку или засуху.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пониженной температуре развитие насекомых замедляется, увеличивая длительность стадий. В более тёплых условиях процесс проходит быстрее, что влияет на численность и жизненный цикл.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окружающей среды на продолжительность превращения
</a:t>
            </a:r>
            <a:endParaRPr lang="en-US" sz="2246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исследований полного превращения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метаморфоза важно для экологии и сельского хозяйства. Современные исследования открывают новые возможности применения знаний о превращении в биотехнологиях и устойчивом развитии.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2026-05-09T20:26:37Z</dcterms:created>
  <dcterms:modified xsi:type="dcterms:W3CDTF">2026-05-09T20:26:37Z</dcterms:modified>
</cp:coreProperties>
</file>