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«Паломничество Чайльд-Гарольда»: путешествие, одиночество и романтический взгляд на мир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Байрона о дороге, чувствах и конфликте человека с 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и рождение байронического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Гордон Байрон стал одним из главных поэтов романтизма. «Паломничество Чайльд-Гарольда» принесло ему славу, а образ героя — гордого, одинокого и разочарованного — стал символом эпохи.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фрагмента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странствует по Европе и видит места, где природа, культура и история соединяются в одном впечатлении. Внешний путь становится частью внутреннего переживания.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фрагменте важны не события, а размышления и чувства. Байрон показывает, как увиденное пробуждает память, тревогу, восхищение и вопросы о смысле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помогает Чайльд-Гарольду не просто менять места, а внимательнее смотреть на себя и на мир вокруг. Именно поэтому дорога превращается в способ самопознания.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Чайльд-Гарольд как романтический герой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Отстранённый взгляд на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Чайльд-Гарольд не стремится быть частью общества. Он наблюдает за людьми со стороны и словно заранее разочарован в их привычках и ценностях.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гордость и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одиночество связано не только с печалью, но и с гордостью. Такой герой устал от пустой суеты и переживает глубокий духовный кризис.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23" y="1381580"/>
            <a:ext cx="794400" cy="63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73" y="2500590"/>
            <a:ext cx="6741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и отчуждения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Отделённость от толпы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чувствует себя чужим среди людей. Он не находит среди них близости и поддержки, поэтому всё сильнее замыкается в себе.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Пустота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кажется шумным, поверхностным и суетным. Байрон показывает среду, в которой трудно услышать искреннее чувство и глубокую мысль.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Отчуждение делает переживания героя острее. Одиночество здесь — не только состояние, но и знак его духовной неудовлетворённости.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фрагмента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личные переживания героя занимают центральное место, а исторические мотивы усиливают общий философский смысл.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сделан на внутреннем состоянии Чайльд-Гарольда; природа и история раскрывают его взгляд на мир.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фрагмента поэмы Дж. Г. Байрона в переводе В. Левика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чувств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горы у Байрона не просто описывают пейзаж. Они помогают почувствовать масштаб мира и показывают, насколько малы и уязвимы человеческие тревоги.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простор и небо создают ощущение спокойствия. На этом фоне особенно заметны беспокойство, тоска и желание героя выйти за пределы обыденности.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пейзаж раскрывается романтическое чувство свободы. Красота мира вызывает у Чайльд-Гарольда и восхищение, и печаль, и стремление к внутренней глубине.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выглядит более цельной и устойчивой, чем жизнь людей. Именно поэтому она становится для героя не фоном, а важным собеседником.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пейзажи и историческая память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называет реальные европейские места, связанные с культурой и военной историей. Пейзаж напоминает, что красота земли соседствует с памятью о войнах и разрушениях.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видит не только горы, моря и города, но и следы прошлого. Личное впечатление превращается в размышление о судьбе Европы и цене исторических событий.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образов фрагмента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ключевых образов помогает увидеть главный конфликт фрагмента и его романтический смысл.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мир природы противопоставлены друг другу; именно это создаёт напряжение и философскую глубину текста.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фрагмента поэмы Дж. Г. Байрона в переводе В. Левика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Романтическое противопоставление человека и мира
</a:t>
            </a:r>
            <a:endParaRPr lang="en-US" sz="2341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жизнь в фрагменте кажется краткой и неустойчивой. На её фоне природа и история выглядят огромными, почти вечными и намного более значительными.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переживает внутренний кризис и не находит опоры в обществе. Поэтому путь, одиночество и созерцание становятся для него способом существовать.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очень близок романтизму. Он подчёркивает силу чувства, свободу личности и драматическое одиночество человека перед лицом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от внешнего пути к внутреннему монологу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строится как цепочка впечатлений: путь героя, пейзаж, исторические ассоциации и философские размышления.
</a:t>
            </a:r>
            <a:endParaRPr lang="en-US" sz="10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перевода В. Левика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сохраняет высокий стиль оригинала. Благодаря этому речь героя звучит торжественно и помогает почувствовать романтическую значительность каждого образа.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читаются размеренно и певуче. Ритмическая плавность делает текст близким к поэме и усиливает впечатление внутреннего движения мысли.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Левик точно передает резкие противопоставления: тишина и шум, величие природы и суету людей, мимолетность жизни и память истории.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и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бережно воспроизводит эмоциональные обращения к морю, горам и историческим местам, сохраняя романтическую музыкальность и напряжение оригинала.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фрагменте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Байрону сразу задать тон: природа и исторические места выглядят не нейтрально, а величественно, тревожно или печально, усиливая эмоциональное восприятие.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олицетворения делают мир живым. Море, небо и пространство словно откликаются на чувства героя и становятся участниками его внутреннего разговора.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Антитезы особенно важны для смысла текста: одиночество противопоставлено толпе, гармония природы — человеческой суете, а вечность — краткой жизни человека.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восклицания и интонационные повторы создают напряжение. Они помогают услышать голос лирического героя, который не просто описывает увиденное, а переживает его.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в фрагменте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этапами не резкие: настроение меняется постепенно, как меняется взгляд путешественника на увиденное.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движется от личной тревоги к более широкому, спокойному взгляду на мир. Это типичная романтическая динамика.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Дж. Г. Байрона «Паломничество Чайльд-Гарольда», перевод В. Левика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 память культуры и истории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войн и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этот континент хранит следы войн, разрушений и человеческих потерь. Поэтому пейзаж у Байрона объединяет красоту и трагедию, а личное впечатление превращается в размышление о судьбе целой эпохи.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 поэме предстает как пространство древних городов, памятников и высоких культурных смыслов. Герой видит в ней не только маршрут, но и живую память о прошлом.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1959471"/>
            <a:ext cx="3239400" cy="16482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байронического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романтический тип героя проявляется в Чайльд-Гарольде.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Чайльд-Гарольд соединяет гордость, отчуждение и внутреннюю боль. Именно поэтому он стал одним из самых узнаваемых образов романтизма.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поэмы Дж. Г. Байрона в переводе В. Левика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фрагмент важен для школьников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говорит о чувствах, которые знакомы многим подросткам: одиночестве, непонимании и желании быть собой. Поэтому герой воспринимается не как далекий книжный образ, а как живой человек.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показывает, что сильные переживания можно выражать не прямыми объяснениями, а через природу, путешествие и воспоминания. Так литература учит видеть смысл в образах.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этот текст полезен еще и тем, что развивает умение читать между строк. Он учит замечать скрытые настроения, символы и противопоставления.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работает романтизм: чувства здесь важнее обычного действия, а внутренний мир героя становится главным предметом изображения.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фрагмента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фрагмента распределяет внимание неравномерно: сильнее всего звучат личные переживания и пейзажные картины.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создают природа и внутренний мир героя. Остальные темы усиливают их значение и расширяют философский план текста.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Дж. Г. Байрона «Паломничество Чайльд-Гарольда», перевод В. Левика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анализа художественного фрагмента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соединяет дорогу, пейзаж и размышления о жизни. Внешнее путешествие здесь важно не само по себе, а как путь к пониманию героя и его чувств.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ясно показывает признаки романтизма: интерес к личности, внимание к эмоциям, противопоставление человека и мира, а также связь с исторической памятью.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Чайльд-Гарольд предстает героем внутреннего конфликта. Он не находит опоры в обществе и обращается к созерцанию природы и размышлению о смысле существования.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Путешествие, которое ведет к самому себе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Чайльд-Гарольд ищет не новые страны, а ответ на внутреннюю пустоту. Поэтому путь героя становится символом поиска смысла, свободы и гармонии, который остается понятным и сегодня.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2026-05-23T03:19:39Z</dcterms:created>
  <dcterms:modified xsi:type="dcterms:W3CDTF">2026-05-23T03:19:39Z</dcterms:modified>
</cp:coreProperties>
</file>