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горожане: как развивалась городская жизнь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не только дома и улицы, но и общая жизнь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стали важными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возникали там, где было удобно жить, торговать и защищаться. Со временем они стали центрами ремёсел, власти, знаний и обмена между разными землями и людьми.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город от другого поселения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дома стоят близко друг к другу, улицы образуют кварталы, а пространство используется очень экономно. Это создаёт многолюдную среду, где люди постоянно пересекаются и зависят друг от друга.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города важны площадь, рынок, школа, церковь, мастерские и другие общественные здания. Именно здесь жители не только покупают и продают, но и решают важные повседневные дела.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горожан подчиняется общим нормам: как вести торговлю, поддерживать чистоту, защищать стены и соблюдать порядок на улицах. Без согласованных правил город не может нормально работать.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рядом живут ремесленники, купцы, ученики, служители, чиновники и бедные люди. Их занятия различаются, но каждый выполняет свою роль в общей городской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города в истории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общий исторический тренд: от немногих ранних центров к множеству крупных городов.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особенно ускорился в Новое время и в эпоху промышленной революции.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историческим эпохам; точные количественные данные не приводятся.
</a:t>
            </a:r>
            <a:endParaRPr lang="en-US" sz="7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горожане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и в мастерской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 с утра открывает мастерскую, а рядом купец раскладывает привезённый товар. На площади слышны голоса покупателей, и каждый занят своим делом. Так в городе рядом существуют труд, обмен и повседневная спешка.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разных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доме может жить ученик, в другом — священник, а на соседней улице — чиновник или слуга. Город собирает людей с разными обязанностями, но именно это делает его живым и многоголосым.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Цехи и гильдии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мастера одной профессии объединялись в цехи, а купцы — в гильдии. Такие союзы помогали защищать интересы, учить новичков и следить за качеством работы, чтобы городские товары ценили выше.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средневекового города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839775" y="1826350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 ворота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часто был окружён крепостной стеной и имел ворота, через которые проходили люди, повозки и товары. Такие укрепления защищали жителей от нападений и контролировали вход в город.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030100" y="2615138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тесно, поэтому улицы получались узкими и извилистыми. Вечером они плохо освещались, а после дождя быстро превращались в грязные и труднопроходимые проходы.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230450" y="3411263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обычно находились собор, ратуша и торговые ряды. Здесь сосредотачивались религиозная, городская и торговая жизнь, поэтому центр был самым оживлённым местом.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430800" y="4200751"/>
            <a:ext cx="5341200" cy="5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пределами стен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стенами располагались огороды, поля и предместья. Они снабжали город продуктами, а также давали место тем, кто не помещался внутри тесной городской застройки.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357815"/>
            <a:ext cx="4208700" cy="1429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 и их значение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обеспечивали жизнь города: одни производили вещи, другие торговали, строили, кормили людей и вели управление.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держался на разделении труда: без производства, торговли, питания и управления его жизнь была бы невозможна.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истории о средневековом городе.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как основа городской жизни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Перекрёсток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часто возникали там, где встречались дороги, реки и морские пути. Такое положение делало их удобными для обмена товарами и привлекало купцов из разных земель.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продавали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проходили соль, ткани, зерно, металл, кожа, специи и изделия мастеров. Чем разнообразнее был товар, тем больше людей приходило на рынок и ярмарку.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приносила прибыль купцам и пополняла городскую казну. На эти средства строили стены, мосты, площади и общественные здания, делая город богаче и заметнее.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рос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месте сходилось больше торговых путей, туда тянулись ремесленники, покупатели и новые жители. Так небольшой центр постепенно превращался в крупный город.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становился горожанином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человека от приезда в город до включения в городскую общину.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площадь — центр общения и обмена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ярмарки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площади ставили лавки, расставляли повозки и назначали дни ярмарок. Здесь можно было купить продукты, ткани, изделия мастеров и узнать новости от людей, приехавших издалека.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площади жители слушали важные сообщения: о налогах, новых правилах, собраниях или опасности. Городские власти могли обращаться к людям прямо, чтобы их слышали все.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процессии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использовали не только для торговли, но и для праздников, религиозных шествий и народных собраний. В такие дни она превращалась в главное место общих городских событий.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торговыми рядами, ратушей и колоколом встречались люди разных сословий. Площадь показывала, что город живёт не поодиночке, а совместными делами и договорённостями.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было важнее всего для горожанина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повседневная жизнь держалась на труде, возможности купить нужное и защите от опасностей. Без рынка и ремёсел город не мог существовать.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приоритеты горожанина — заработок и безопасность; остальные потребности поддерживали устойчивую жизнь города и общение между его жителями.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«Город и горожане»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6429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95395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городской жизни в прошлом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 и деревянные дома делали огонь особенно опасным. Пламя быстро переходило от дома к дому, поэтому жители должны были действовать сообща и соблюдать осторожность.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тесных кварталах болезни распространялись быстрее, чем в деревне. Общие колодцы, грязь и большое число людей создавали условия, при которых инфекция легко охватывала целые улицы.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часто не хватало, особенно в засушливое время или при повреждении колодцев. Без воды было трудно готовить, умываться, тушить пожары и поддерживать порядок.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 и 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 улицах и рядом с домами ухудшал санитарное состояние города. Отходы привлекали животных, портили воздух и увеличивали риск болезней, поэтому уборка была необходима.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Скученность делала городскую жизнь шумной и напряжённой. Люди жили рядом друг с другом, и каждому приходилось считаться с соседями, общими правилами и обязанностями.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горожан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«Город и горожане»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права на торговлю и защиту сочетались с обязанностями платить налоги, соблюдать законы и помогать в обороне.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права давали возможности, но требовали участия в жизни общины. Без обязанностей невозможно было поддерживать порядок, защиту и работу городских служб.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города и образованность жителей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школы и книги появлялись раньше и были доступнее, чем в деревнях. Здесь быстрее распространялись новые идеи, а обучение помогало людям работать, считать и управлять делами.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библиотеки и книжные лавки становились местами, где хранились тексты, обсуждались события и передавались знания. Так город превращался в центр памяти и учёности.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 художники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художники, переписчики, зодчие и другие мастера. Их труд создавал не только полезные вещи, но и красоту, которую жители видели каждый день.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Облик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Ратуши, соборы, мосты, памятники и площади делали город узнаваемым. Эти постройки показывали его историю и напоминали жителям, что город — это общее наследие.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решал общие дела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жители и власти совместно решали важные городские вопросы.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разные эпохи и их особенности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4763075" y="234945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города строили по более упорядоченному плану: с храмами, форумами и прямыми улицами. В них было заметно стремление к порядку, открытым пространствам и общественной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58075" y="3114275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города чаще имели крепостные стены, узкие переулки и центральную ратушу. Планировка зависела от обороны, а улицы были тесными и нередко извилистыми.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58075" y="3879091"/>
            <a:ext cx="38331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Нового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города стали просторнее: появились широкие улицы, большие площади и каменные здания. Изменения в строительстве показывали рост богатства, населения и роли городского управления.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городу, чтобы он был удобным и безопасным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городе есть вода, дороги и охрана, людям легче жить и работать. Остальные условия делают город удобнее и привлекательнее для жителей.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остаются вода, безопасность и возможность зарабатывать. Именно они помогают городу расти и сохранять порядок.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«Город и горожане»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85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79171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85306"/>
            <a:ext cx="206700" cy="1837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города как исторические примеры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вырос как крупный центр власти, культуры и торговли. Его история заметна в соборах, набережных, площадях и улицах, которые формировались на протяжении многих веков.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развивался как важный порт и политический центр. Река, мосты и торговые связи помогли ему стать одним из самых известных городов Европы.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был важным торговым и ремесленным городом. Его история связана с вечевыми традициями, богатой торговлей и особым положением на пути между разными землями.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стала политическим центром и крепостью, а затем столицей государства. В её облике соединяются древние стены, большие площади и памятники разных эпох.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прославилась как город каналов и морской торговли. Её особая планировка связана с водой, а не с обычными улицами, как в большинстве городов.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главные различия в истории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город давал больше занятий и услуг, а село было теснее связано с природой и сельским трудом.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предлагал больше возможностей для работы, учёбы и общения, но требовал строгого порядка, общего труда и постоянной заботы о безопасности.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«Город и горожане»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создают люди, их труд и правила совместной жизни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 — это история труда, торговли, учёбы и совместной ответственности. Город живёт тогда, когда люди умеют договариваться, соблюдать правила и заботиться друг о друге.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2026-06-02T06:19:05Z</dcterms:created>
  <dcterms:modified xsi:type="dcterms:W3CDTF">2026-06-02T06:19:05Z</dcterms:modified>
</cp:coreProperties>
</file>