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информации с помощью знаковых систем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учит представлять информацию знаками: хранить, передавать и обрабатывать её в удобном виде.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кодирование важно в информатике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кодирование важно в информатике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мы видим знаки повсюду: текст, числа, дорожные символы, пиктограммы и QR-коды. В информатике почти всё хранится и передаётся в закодированном виде, потому что компьютер «работает» с данными, а не с предметами.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— это материальный объект или изображение, которое обозначает другой предмет, действие, явление или понятие. Так слово «дом» не является домом, но указывает на него.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знака обязательно есть форма и значение. Форма — это как знак выглядит, а значение — что именно он означает. Поэтому один и тот же знак может быть понят по смыслу и по виду одновременно.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можно обозначить разными знаками: словом, рисунком, схемой, числом или символом. Выбор знака зависит от того, насколько точно и быстро нужно передать информацию.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знак и что он обозначает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208" y="1909161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16061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39701"/>
            <a:ext cx="236400" cy="18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29244"/>
            <a:ext cx="236400" cy="210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знаковых систем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знаковые системы складывались в общении людей. Это устная речь, письменность, жесты и мимика, с помощью которых мы передаём мысли и эмоции в привычной для нас форме.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системы создаются специально для задач, где нужна однозначность. К ним относятся математические символы, дорожные знаки, ноты и другие наборы условных обозначений.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навигации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указатели помогают быстро ориентироваться и действовать по одинаковым правилам. Такие системы понятны даже тем, кто видит знаки впервые, благодаря регламентированному виду и смыслу.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и языки программирования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программирования и компьютерные коды нужны, чтобы компьютер выполнял действия. Здесь важны строгие правила записи и чтения: одна ошибка в знаках может изменить результат.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для вычислений и обозначений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обозначения и азбука Морзе — примеры систем, где каждый символ имеет своё назначение. Их правила использования делают сообщение читаемым и пригодным для обработки.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вокруг нас: от школы до улицы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 «значки» на полях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расписании мы видим не только названия предметов, но и условные обозначения: кабинеты, пометки, сокращения. Они помогают быстро понять, куда и когда нужно идти. Важно, что смысл читается по привычным правилам школы.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эвакуации как спасательная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эвакуации в коридоре или на этаже — это набор знаков, который нужно читать без долгих объяснений. Достаточно увидеть стрелки и пиктограммы, чтобы понять направление. В экстренной ситуации именно скорость понимания решает многое.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Иконки на экране смартфона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смартфоне мы ориентируемся по значкам: связь, батарея, настройки, уведомления. Даже без текста пиктограммы часто распознаются сразу. При этом одно и то же изображение может иметь разный смысл в зависимости от приложения и контекста.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сообщение нужно быстро прочитать многими людьми, часто выбирают короткие коды: символы и пиктограммы. Для точных пояснений лучше подходит текст или рисунок с подписями.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информация — разные способы кодирования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нет «лучшего» способа для всех случаев. Выбор кода зависит от цели — точность, скорость, наглядность или удобство для подсчёта.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(1–5) для учебного сравнения методов; данные не являются измерениями.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— это система соответствий между информацией и набором знаков. Например, один знак или набор знаков может означать слово, действие или число — если известно правило соответствия.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Декодирование — обратный процесс: чтение и понимание сообщения по правилам этого кода. То, что было записано «условно», превращается обратно в понятный смысл для человека или программы.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— это перевод сообщения в выбранную знаковую систему. Вы берёте смысл и записываете его так, чтобы другие (или компьютер) смогли распознать его по правилам кода.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Код, кодирование и декодирование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можно закодировать по-разному: текстом, схемой, числом, символами или их комбинацией. Выбор способа зависит от того, кто будет читать сообщение и как оно будет использоваться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становится понятным только при известных правилах его использования. Например, красный свет светофора означает «стоп» не потому, что он красный, а потому что так договорились и оформлены правила.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значение знака зависит от правил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знак «+» обычно означает сложение. Но если перепутать систему правил или контекст, смысл может быть неверно восстановлен — поэтому важно знать «какой это код».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значение слова часто зависит от контекста. Аналогично и с символами: если правила неизвестны, одно и то же изображение может вызвать разные догадки и привести к ошибке.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к закодированному сообщению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преобразования информации и места возможных ошибок при передаче.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 буквенные коды в информатике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для количества и 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коды используют, чтобы записывать количество, порядок, даты и результаты вычислений. Такие записи удобно хранить и сравнивать, а также применять при расчётах в учебных задачах и программах.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для слов 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коды служат для записи слов, предложений и другой текстовой информации. Чтобы компьютер работал с текстом, буквы нужно представить так, как он может хранить и обрабатывать — в виде чисел.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всё становится числовым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цифровых устройствах и буквы, и числа в итоге представлены как числовые коды. Это позволяет унифицировать хранение: компьютер рассматривает данные как последовательности чисел и операций над ними.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хранения, сравнения и обработки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закодированы числовыми последовательностями, их можно быстро передавать, сохранять и сравнивать. Программы опираются на код, чтобы находить нужные значения и выполнять действия точно.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хранит и обрабатывает информацию через двоичные значения: один разряд называют битом, а восемь бит составляют байт. Тексты, изображения, звук и видео переводятся в двоичный код, чтобы легко хранить и передавать данные.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опирается всего на два устойчивых состояния, обозначаемых как 0 и 1.
</a:t>
            </a:r>
            <a:endParaRPr lang="en-US" sz="2427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информатики (представление данных в двоичной форме).
</a:t>
            </a:r>
            <a:endParaRPr lang="en-US" sz="602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Пиктограммы и иконки как быстрые знаки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Пиктограммы и иконки как быстрые знаки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Пиктограммы — это простые изображения, которые передают смысл без длинного текста: туалет, выход, вход, Wi‑Fi, батарея, корзина, настройки. Они особенно полезны в интерфейсах, где нужно мгновенно понять действие или состояние.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 цифровых сервисах пиктограммы помогают ориентироваться, потому что их узнают по форме. Обычно один и тот же значок означает схожее действие для большинства людей, а значит, считывается быстрее, чем надписи.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8769" y="1221275"/>
            <a:ext cx="296646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какие задачи решают разные знаковые системы. Каждая из них использует собственный набор знаков и правила их чтения; поэтому разные способы кодируют информацию по-разному.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знаковых систем и их назначение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требуют разных кодов: одни системы удобны для точной записи, другие — для скорости, наглядности или безопасной коммуникации.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информатике и примеры из повседневной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делает информацию компактной и удобной для хранения: вместо громоздких описаний используются знаки, которые занимают меньше места в записях и документах. Это помогает быстрее находить нужные сведения.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кодирования информации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поддерживают быстрый обмен: сообщение можно передать в виде условных обозначений, переслать как данные в файле или отобразить на экране. Важно, что код позволяет одинаково понимать смысл при соблюдении правил.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код должен быть понятным, точным и рассчитанным на повторное использование. Если знаки однозначны и правила чтения известны, ошибки возникают реже, а обработка становится стабильнее.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кодирование особенно значимо, потому что данные нужно быстро обрабатывать автоматически. Компьютеру проще работать с формальными правилами, чем с «живым» описанием без структуры.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особенно важны в ситуациях, где нужно единое прочтение: одинаковые правила уменьшают вероятность недопонимания. Поэтому в разных сферах используют похожую логику кодов.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знаковые системы используются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роль всех областей показывает: знаковые системы нужны почти везде. Когда требуется скорость и точность, код становится главным инструментом передачи смысла.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областей применения из школьного курса информатики; диаграмма отражает качественное сравнение, а не измерение статистики.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 из‑за плохой видимости, похожих символов и неверного контекста. Один и тот же знак может читаться по-разному, если человек не учитывает систему, в которой он используется.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ошибка в коде означает искажение данных: компьютер воспринимает набор знаков буквально. Поэтому важны правила кодирования, проверка ввода и понятная структура сообщений.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проблема возникает при сравнении «на глаз»: букву можно перепутать с цифрой, а дорожный знак — неправильно истолковать. В цифровых интерфейсах ошибки случаются при чтении эмодзи или значков без подсказок.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кодировании и чтении знаков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незнакомый знак или символ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знака по внешним признакам и контексту (подходит для карты, схемы, упаковки, приложения и интернет-страницы).
</a:t>
            </a:r>
            <a:endParaRPr lang="en-US" sz="1084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 как современный пример кодирования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 QR-код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 хранит ссылку на сайт, текст, контактные данные или другую информацию в виде чёрно-белой матрицы. Его считывают камерой смартфона или планшета, после чего устройство автоматически преобразует код в понятный результат.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читают и зачем он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QR-кода — быстрый доступ к данным без набора текста вручную. Он также позволяет закодировать сравнительно большой объём сведений в компактном изображении, которое легко разместить на бумаге или экране.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925256"/>
            <a:ext cx="5163300" cy="15717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три способа записи информации и для каких задач каждый из них удобнее. Разные способы поддерживают разную степень наглядности, точности и удобства для компьютера.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текстового, графического и двоичного представления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лучше для точной передачи мысли, рисунок помогает увидеть образ, а двоичный код нужен для работы цифровых устройств; выбор зависит от цели.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принципов представления данных из школьного курса информатики.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кодирование делает информацию удобной для человека и компьютера
</a:t>
            </a:r>
            <a:endParaRPr lang="en-US" sz="3046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системы позволяют заменять реальные объекты условными обозначениями. Кодирование помогает хранить, передавать и обрабатывать информацию в учёбе, жизни и цифровой технике, а компьютер опирается на двоичный код как основу.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2026-05-14T11:24:23Z</dcterms:created>
  <dcterms:modified xsi:type="dcterms:W3CDTF">2026-05-14T11:24:23Z</dcterms:modified>
</cp:coreProperties>
</file>