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предложения, где действующее лицо понятно без подлежащего.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место в системе языка помогает понять тему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увидеть, чем односоставные предложения отличаются от двусоставных. Затем легко заметить, как форма глагола подсказывает, кто именно совершает действие в определённо-личных предложениях.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определённо-личного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предложении сказуемое стоит в форме 1-го или 2-го лица, либо в повелительном наклонении. По окончанию глагола сразу видно, кто действует.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словами не называется, но смысл остаётся ясным. Можно мысленно подставить я, ты, мы или вы и проверить, кто выполняет действие.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удобно узнавать в речи по короткому, точному глаголу: иду, читаешь, идём, пишите. Именно форма сказуемого делает их определённо-личными.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такие предложения звучат естественно и коротко: Иду домой. Читаем правило. Ответь на вопрос. Пойдём в библиотеку. Во всех примерах действие понятно сразу.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речь особенно часто строится именно так: без лишних слов, но с ясным смыслом. Поэтому этот тип предложений легко встретить в диалогах, заданиях и повседневных сообщениях.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разные виды односоставных предложений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кто действует, какая форма сказуемого используется и какой пример подходит каждому виду.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видно по сказуемому: форма 1-го и 2-го лица указывает на определённое лицо, а безличные и неопределённо-личные строятся иначе.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односоставных предложений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446" y="2233468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489" y="2223546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56667" y="2263565"/>
            <a:ext cx="633600" cy="50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94502" y="2239955"/>
            <a:ext cx="554100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глагола встречаются чаще всего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настоящего времени часто показывают действие говорящего или собеседника: пишу, читаешь, идёшь. По окончанию сразу понятно лицо, поэтому подлежащее можно не называть.
</a:t>
            </a:r>
            <a:endParaRPr lang="en-US" sz="1566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тоже подходит для определённо-личных предложений: буду читать, будем рисовать, будете отвечать. Такие формы сохраняют ясную связь с конкретным лицом.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Просьба, совет или команда часто выражаются именно так: садись, откройте, не спеши, прочитайте. В этих формах собеседник понятен без отдельного подлежащего.
</a:t>
            </a:r>
            <a:endParaRPr lang="en-US" sz="1528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видно по окончанию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глагола помогает распознать, кто действует: -у, -ешь, -ем, -ете. Это основной признак, по которому определяют определённо-личное предложение.
</a:t>
            </a:r>
            <a:endParaRPr lang="en-US" sz="1586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не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прошедшего времени обычно не делают предложение определённо-личным, потому что по ним трудно точно установить говорящего или собеседника без дополнительных слов.
</a:t>
            </a:r>
            <a:endParaRPr lang="en-US" sz="14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определённо-личное предложение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проверить форму сказуемого и наличие подлежащего.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лица помогают сразу понять, кто выполняет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 о формах 1-го и 2-го лица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окончании глагола уже содержится подсказка о говорящем или собеседнике, поэтому отдельное подлежащее часто не требуется.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глагола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удобны в обращении к одному человеку или к группе, поэтому они часто звучат в диалогах и коротких сообщениях.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формы, связанные с прямым обращением и совместным действием. Это объясняет, почему определённо-личные предложения так естественны в общении.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классификация; условная схема для демонстрации частотности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сам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такие предложения помогают передать внутренний монолог и движение мысли. Короткая фраза звучит живо и сразу приближает читателя к герою: Иду дальше. Слушаю тишину. Не оглядывайся.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динамичной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определённо-личные предложения, когда нужно ускорить действие или сделать реплику более выразительной. Без названного подлежащего строка звучит легче и эмоциональнее, а внимание остаётся на самом действии.
</a:t>
            </a:r>
            <a:endParaRPr lang="en-US" sz="1394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 в книгах и стихах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 от двусоставных предложений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есть два главных члена: подлежащее и сказуемое. Например, в фразе «Я читаю книгу» ясно названо, кто выполняет действие, и каково само действие.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определённо-личном предложении подлежащее не называется, но его легко понять по форме глагола. Фраза «Читаю книгу» остаётся понятной, хотя она короче и звучит живее.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особенно удобны там, где важны быстрота и естественность речи: в разговоре, переписке, просьбах, командах и коротких школьных ответах без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сказуемого в определённо-личных предложениях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форме глагола определить определённо-личное предложение.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действие связано с конкретным лицом, а форма глагола помогает это узнать без названного подлежащего.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русского языка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предложения особенно уместны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определённо-личные предложения звучат естественно и кратко: собеседники сразу понимают, кто должен действовать, без лишних уточнений.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 записки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объявлениях, заданиях и коротких сообщениях такие формы помогают быстро передать просьбу или указание: «Возьми тетрадь», «Ответь завтра».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стихах они делают речь героя живой, динамичной и выразительной, помогая показать настроение, движение и внутренний голос.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близких типов предложений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все три типа относятся к односоставным, но различаются тем, кто выполняет действие и как выражено сказуемое.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определённо-личных предложений — действие связано с конкретным лицом, которое можно легко представить по форме глагола.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языка; типологическое сравнение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определённо-личные предложения с неполными двусоставными, хотя в них подлежащее можно восстановить по форме глагола и смысл остаётся понятным.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любое короткое предложение обязательно односоставное. На самом деле решает не длина, а грамматическая основа и форма сказуемого.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замечают, что глагол в 1-м или 2-м лице сразу указывает на говорящего или собеседника, поэтому подлежащее часто не требуется.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 относят к этому типу предложения с названным подлежащим. Если подлежащее есть, предложение уже не считается определённо-личным.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такие предложения выглядят в учебнике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они обычно представлены в виде коротких примеров, где глагол выделен или подчёркнут. Рядом часто даётся задание определить лицо и наклонение.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встречаются простые схемы: «сказуемое» и пометка, что подлежащее не выражено. Это помогает быстро увидеть грамматическую основу и не перепутать тип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 на уроке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определении определённо-личного предложения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модели определённо-личных предложений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 одну общую черту: действие понятно без отдельного подлежащего, потому что форма глагола уже содержит нужную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делает такие предложения удобными для устной речи, быстрых указаний и дружеского обращения к конкретному человеку или группе.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 теме «Определённо-личные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1272" y="2135780"/>
            <a:ext cx="41557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для запоминания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определённо-личном предложении главным членом является сказуемое. Подлежащее не называется словами, но смысл высказывания остаётся понятным из формы глагола.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относится к говорящему, собеседнику или группе людей. Обычно это легко определить по окончаниям глагола или по повелительному наклонению.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звучат короче и естественнее, чем двусоставные. Они часто используются в разговорах, записках, сообщениях и школьных ответах.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способ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мысленно подставить я, ты, мы или вы, а подлежащее не названо, предложение, скорее всего, относится к определённо-личным.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речи и письма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определённо-личные предложения помогает точнее разбирать текст, легче понимать разговорную речь и писать яснее. Это важный шаг к грамотному и выразительному языку.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2026-05-22T14:22:14Z</dcterms:created>
  <dcterms:modified xsi:type="dcterms:W3CDTF">2026-05-22T14:22:14Z</dcterms:modified>
</cp:coreProperties>
</file>