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членов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Упрощаем выражения, складывая только одинаковые члены.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помогают упростить формулы, считать периметр и площадь, проверять ответы и быстрее работать с уравнениями. Этот приём делает алгебру короче, понятнее и удобнее для вычислений.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подобные члены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подобные члены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содержат одни и те же буквы в одинаковой степени. Именно поэтому 2a и 7a можно объединить, а 3x и 3×2 — нельзя.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перед буквами не обязаны совпадать. В выражениях 4x и -x буквенная часть одинакова, поэтому меняются только коэффициенты, а сама переменная остаётся без изменений.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могут быть разными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важны не только буквы, но и их степень. Члены 3 m² и 8 m² подобны, а 2 m и 2 m³ уже не являются подобными из-за разной степени.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имеет значение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разные или степени не совпадают, члены не складывают и не вычитают как подобные. Поэтому 5a и 5b, 2 m и 2mn остаются отдельными слагаемыми.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Неподобные не объединяют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алгебраический член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числовая часть члена. В записи 6y коэффициент равен 6, а в -x он равен -1, потому что перед буквой стоит скрытая единица со знаком минус.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приведении подобных членов меняют только коэффициенты. Буквы и степени остаются прежними, чтобы новое выражение обозначало те же самые величины, что и исходное.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изменения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какая переменная или какие переменные участвуют в члены выражения. В 4a2 буквенная часть — a2, и именно она определяет, с какими членами можно работать вместе.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упрощении алгебраического выражения.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приводить подобные члены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подобных членов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члены подобны, складывают только коэффициенты. Так получается 4x + 7x = 11x и 3a + 2a = 5a, потому что буквенная часть остаётся одинаковой.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числа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подобных членов удобно представить как объединение одинаковых групп. Мы не смешиваем разные предметы, а просто узнаём, сколько всего одинаковых единиц получилось.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понимать как группы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записывают ту же буквенную часть, что была у исходных членов. В примере 6 m + m получается 7 m, потому что считаются одинаковые объекты одного вида.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не меняется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подобных членов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подобных членов от первого коэффициента отнимают второй. Например, 9 m — 4 m = 5 m и 10a — 3a = 7a.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 коэффициенты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буквенная часть не меняется, потому что она показывает тот же самый вид величин. Меняется только числовая часть, отвечающая за количество.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остаётся короткой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второй коэффициент больше первого, результат будет отрицательным. Поэтому 6y — 8y даёт -2y, и знак минус сохраняется у нового члена.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знаком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на примере предметов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2p + 3p можно представить как две одинаковые группы предметов и ещё три такие же группы. Вместе они образуют одну общую группу из пяти.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и три группы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p обозначает один и тот же вид предметов, можно заменить несколько одинаковых слагаемых одним более коротким выражением. Так алгебра становится понятнее и удобнее.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алгебре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складываются только одинаковые предметы или одинаковые величины. Если группы различаются, объединять их в один член уже нельзя.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одинаковое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выражения и проверяем, можно ли объединить члены в один.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Объединять можно только члены с одинаковой буквенной частью и одинаковой степенью; в остальных случаях они остаются отдельными.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«Приведение подобных членов»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и неподобные члены: сравнение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в каждом примере число слагаемых уменьшается после приведения подобных членов.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делает запись короче и удобнее для дальнейших вычислений, не меняя значение выражения.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«Приведение подобных членов»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сокращается выражение после упрощения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167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830" y="1710453"/>
            <a:ext cx="324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выражением из нескольких слагаемых
</a:t>
            </a:r>
            <a:endParaRPr lang="en-US" sz="2542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слагаемые с одинаковой буквенной частью и одинаковой степенью. Именно их можно объединить, потому что они обозначают одну и ту же величину, записанную с разными коэффициентами.
</a:t>
            </a:r>
            <a:endParaRPr lang="en-US" sz="101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подобные члены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исходное и полученное выражение: неподобные члены должны сохраниться, а запись — стать короче и понятнее. Если что-то исчезло или изменилось без причины, значит, допущена ошибка.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меняются только коэффициенты, а буквы и степени остаются без изменений. В выражении 2x + 5 + 3x — 1 получаем 5x + 4, не смешивая разные части.
</a:t>
            </a:r>
            <a:endParaRPr lang="en-US" sz="1104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меняются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без букв складывают или вычитают отдельно от буквенных членов. Так проще не перепутать разные величины и получить аккуратную запись, где каждый элемент стоит на своём месте.
</a:t>
            </a:r>
            <a:endParaRPr lang="en-US" sz="1024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числа отдельно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распределительное свойство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убирают скобки, используя распределительное свойство умножения. Например, 2(x + 3) превращается в 2x + 6, потому что число 2 умножается на каждый член в скобках.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Раскрыть скобки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складывают или вычитают коэффициенты и записывают короткий ответ. Так умножение, раскрытие скобок и приведение подобных членов работают вместе, помогая быстрее упрощать алгебраические выражения.
</a:t>
            </a:r>
            <a:endParaRPr lang="en-US" sz="891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Упростить выражение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выражение внимательно просматривают и отмечают одинаковые буквенные части. Только такие члены можно объединить, не меняя смысл записи и не затрагивая остальные слагаемые.
</a:t>
            </a:r>
            <a:endParaRPr lang="en-US" sz="891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подобные члены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приведении подобных членов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члены с разными буквами, например 2x и 3y. Такие слагаемые обозначают разные величины, поэтому их оставляют без объединения, даже если коэффициенты легко посчитать.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разных букв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x и x² не являются подобными, потому что у букв разная степень. Для объединения важны не только буквы, но и показатели степени каждой буквы.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степени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особенно важно не забыть знак. Если из выражения вычитают положительный или отрицательный член, знак результата может измениться, поэтому запись нужно проверять очень внимательно.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знака минус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сложения коэффициентов ошибочно меняют саму буквенную часть или степень. При приведении подобных членов изменяются только числа перед буквами, а сами буквенные части сохраняются.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изменение записи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«Приведение подобных членов»
</a:t>
            </a:r>
            <a:endParaRPr lang="en-US" sz="1192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где ответ верен, а где допущена ошибка при объединении членов.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Объединять можно только члены с одинаковой буквенной частью и степенью; в остальных случаях выражение остаётся без объединения.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правильные ответы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самопроверки при упрощении выражений.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решением уравнений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5912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подобные члены собраны, уравнение становится короче и понятнее. Например, 3x + 2x = 15 сразу превращается в 5x = 15, и дальше работать значительно легче.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627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записи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5637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уравнение, тем проще не запутаться в знаках и коэффициентах. Приведение подобных членов особенно полезно в задачах, где выражение состоит из нескольких слагаемых.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1352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57751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запись помогает быстрее перейти к нахождению неизвестного числа. Вместо длинного выражения остаётся один буквенный член, поэтому шагов в решении становится меньше, а вычисления — аккуратнее.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514901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действий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этот приём в задачах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выражений для периметра складывают одинаковые отрезки и затем приводят подобные члены. Это помогает быстро получить короткую формулу и не пересчитывать одинаковые части по отдельности.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длина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формулировках по движению, работе и другим сюжетным задачам часто встречаются одинаковые слагаемые. Приведение подобных членов помогает перевести текст в ясную алгебраическую запись.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тексты
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3305213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покупки, цену и количество одинаковых предметов удобнее сначала записать все слагаемые, а потом объединить одинаковые члены. Так ответ получается короче и нагляднее.
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3305213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и количество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в каждом примере сначала объединяются одинаковые буквенные члены, а затем отдельно сохраняются числа без букв.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подтверждают одно правило: коэффициенты подобных членов изменяются, а разнородные части выражения не смешиваются.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тренировочных примеров по теме «Приведение подобных членов»
</a:t>
            </a:r>
            <a:endParaRPr lang="en-US" sz="93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и результаты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приведения подобных членов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одинаковы ли буквы и их степени. Если буквенная часть совпадает, члены можно объединять; если нет, они остаются отдельными слагаемыми.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Сравнить буквенную часть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членов складывают или вычитают только коэффициенты. Буквы и степени при этом не переписывают заново, потому что они обозначают одну и ту же величину.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Изменить коэффициенты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 разной буквенной частью или разной степенью не объединяют. Их нужно оставить в выражении, иначе получится неверная запись и изменится смысл примера.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 трогать неподобные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выражение должно стать короче, но сохранить то же значение, что и исходная запись. Это главный признак правильного приведения подобных членов.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Сохранить значение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Упрощать — значит понимать выражение
</a:t>
            </a:r>
            <a:endParaRPr lang="en-US" sz="2622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членов делает алгебру понятнее и удобнее: выражения сокращаются, уравнения решаются быстрее, а вычисления становятся аккуратнее. Главное — объединять только одинаковые буквенные части и внимательно следить за знаками.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2026-05-29T22:21:52Z</dcterms:created>
  <dcterms:modified xsi:type="dcterms:W3CDTF">2026-05-29T22:21:52Z</dcterms:modified>
</cp:coreProperties>
</file>