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Микроэволюция: основные понятия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изменения генетических признаков в популяциях одного вида, формирующие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микроэволюции в эволюционной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разнообразие жизни через адаптацию и происхождение видов. Микроэволюция описывает изменения, происходящие в пределах популяций и видов, в отличие от макроэволюции, приводящей к новым видам.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генетической новизны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мутаций у человека оценивается примерно в одну на сто миллионов нуклеотидов за поколение, обеспечивая постоянный приток новых вариантов.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спонтанные изменения в ДНК: замена нуклеотидов, делеции и дупликации фрагментов, а также перестройки хромосом. Они создают основу для генетического разнообразия.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приводят к замене одного нуклеотида в гене, что может повлиять на функцию белка и проявиться в фенотипе, служа материалом для отбора.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эффекту мутации бывают вредными, нейтральными или полезными; последние способствуют адаптации и эволюционному прогрессу вида.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изменяются быстро в присутствии селективного давления, что подробно демонстрируют эксперименты и природные наблюдения.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60–90%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целевого аллеля, которую он может достигать в нескольких поколениях под действием сильного отбора.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эволюционной генетики, 2020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микроэволюции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генетические варианты. Поток генов обеспечивает обмен крови между популяциями. Генетический дрейф случайно меняет частоты аллелей, особенно заметно в малых группах.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направленно усиливает преимущества определённых признаков. Все факторы вместе формируют генетическую структуру популяций и их адаптивный потенциал.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берёзовой пяденицы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промышленно загрязнённых районах Англии увеличивалось количество тёмных форм берёзовой пяденицы — классический пример адаптации к изменённой среде через естественный отбор.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Доказывая роль отбора в изменении популяций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окрасов у берёзовой пяденицы подтверждает, что выживают и размножаются особи с лучшей маскировкой, демонстрируя наглядно процесс естественного отбора.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естественного отбора в природе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микробиологии, 2021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аллеля устойчивости у бактерий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антибиотиков служит сильным селективным фактором, ускоряющим распространение устойчивых вариантов.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механизм искусственного отбора в формировании резистентных популяций бактерий.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миграции для генетического разнообразия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генов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способствует обмену генетической информацией между популяциями, повышая вариабельность и предотвращая изоляцию.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инбридинга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 поддержания здоровья популяций: миграция снижает риск близкородственного скрещивания и связанных с ним проблем.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адаптации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миграции популяции быстрее приобретают адаптивные признаки в ответ на изменяющиеся экологические условия.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63058"/>
            <a:ext cx="4894200" cy="23762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факторов микроэволюции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источники изменений и их ключевые особенности, влияющие на адаптацию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быстро и целенаправленно изменяет популяции, мутации дают сырьё для изменений, дрейф и потоки генов влияют случайно и смешано.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общей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у аризонской ящерицы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основателей создала популяцию с уникальным набором аллелей. Это иллюстрирует влияние случайных процессов на генетический состав маленьких групп.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Потенциальные последствия дрейфа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может способствовать фиксации вредных аллелей, снижая приспособленность организмов и увеличивая риск исчезновения популяции.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 в популяциях
</a:t>
            </a:r>
            <a:pPr algn="ctr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 животных приводит к утрате генетического разнообразия, замещая исходные варианты узким набором сохраняющихся аллелей.
</a:t>
            </a:r>
            <a:endParaRPr lang="en-US" sz="1224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его примеры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и формирование внутривидовой изменчивости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представляет собой обмен генетическим материалом между популяциями, что способствует увеличению генетического разнообразия и снижению различий между изолированными группами.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популяций волков на границе Финляндии и России предотвращает инбридинг и улучшает жизнеспособность потомства благодаря появлению новых аллелей, поддерживая здоровье популяции.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 или кормовая изоляция ограничивает обмен генами, что увеличивает риск инбридинга и снижает адаптивные возможности изолированных групп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в действии: пример устойчивости E. coli к антибиотикам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воздействии антибиотиков у E. coli быстро возникают мутации, формирующие устойчивые штаммы. За несколько недель их доля может значительно возрасти, отражая работу естественного отбора.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лекарственного давления резистентные бактерии уступают конкурентам и их частота падает. Это подчёркивает необходимость обновления медицинских протоколов для эффективной борьбы с инфекциями.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устойчивых штаммов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для медицины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адаптация: экологические примеры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грызунов рода Peromyscus на территории США светлый окрас обусловлен песчаными местообитаниями, а тёмный — лавовыми полями, что обеспечивает маскировку и защиту от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фенотипические вариации являются результатом локального отбора, формирующего особые признаки у популяций с учётом экологических условий, повышая их выживаемость и размножение.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 экологическая изоляция ограничивает обмен генами, что ведёт к образованию уникального аллельного состава в популяциях. Это способствует независимому аккумулятивному изменению признаков.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бурый медведь на Алеутских островах, генетически отличающийся от материковых собратьев. Такая изоляция может стать началом формирование новых подвидов и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в протекании микроэволюционных процессов
</a:t>
            </a:r>
            <a:endParaRPr lang="en-US" sz="1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микроэволюции у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 позволяют выявлять изменения в геноме человека, фиксируя динамику микроэволюционных процессов в разных популяциях и временных масштабах.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вариабельности генов HLA показывает адаптацию к разнообразным инфекционным агентам и патогенам, отражая роль естественного отбора в формировании иммунитета населения.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процессов помогает понять причины разнообразия медицинских и демографических особенностей, открывая возможности для персонализированной медицины.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в агросистемах: устойчивость к пестицидам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устойчивости у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жук, подвергаясь воздействию инсектицидов, приобретает устойчивость в течение 5–10 лет использования препарата, что демонстрирует быстрый микроскопический отбор в агроэкосистемах.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селективного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химикатов создаёт мощный селективный фактор, способствующий эволюционным изменениям, снижающим эффективность защиты посевов и требующим новых подходов к контролю вредителей.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Антигенный дрейф и новые вирусные штаммы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мутации в генах гемагглютинина и нейраминидазы приводят к появлению новых вариантов вируса гриппа. Эти изменения требуют ежегодного обновления вакцин для эффективной защиты населения.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микроэволюции в эпидемиях гриппа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эволюции вируса способствует постоянному возникновению эпидемий. Селективное давление иммунитета и лекарств ускоряет появление устойчивых штаммов, усложняя эпидемиологический контроль.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микроэволюции вирусов: ежегодные штаммы гриппа
</a:t>
            </a:r>
            <a:endParaRPr lang="en-US" sz="1885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эксперименты: эволюция у дрозофил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поколение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30-му поколению различия усилились, подтвердив роль селекции и изменчивости в эволюционных процессах и поддержав современные теории адаптации.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эксперимента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начали искусственный отбор дрозофил по длительности жизни, выделяя особей с максимальными и минимальными значениями признака.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поколение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20 поколений наблюдались заметные фенотипические и генетические различия между линиями с разной продолжительностью жизни.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микроэволюционных процессов важно для разработки стратегий сохранения здоровья человека и окружающей среды, а также для устойчивого управления природными ресурсами.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антропогенное воздействие способствует ускорению негативных микроэволюционных изменений, приводя к снижению экологической устойчивости и биологического разнообразия.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благодаря генетическому разнообразию обеспечивает устойчивость экосистем и их способность восстанавливаться после стрессов и изменений условий среды.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влияет на распространение инфекций, усложняя контроль заболеваний из-за появления резистентных штаммов возбудителей и переносчиков.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медицинские последствия микроэволюции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микроэволюции для науки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микроэволюции открывает ключ к пониманию механизмов адаптации и устойчивости организмов. Это основа для эффективного управления биоразнообразием, медицины и агротехнологий 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2026-05-10T09:24:31Z</dcterms:created>
  <dcterms:modified xsi:type="dcterms:W3CDTF">2026-05-10T09:24:31Z</dcterms:modified>
</cp:coreProperties>
</file>