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52–54: числа от 1 до 6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считать, сравнивать и складывать числа от 1 до 6.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яблоки, шаги, тетради и игрушки помогают увидеть число в деле. На этих уроках мы не только читаем цифры, но и считаем реальные предметы, сравниваем группы и учимся замечать порядок чисел.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предмет один и пары или группы ещё нет.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начать счёт и понять, что количество может быть совсем маленьким.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показывает пару предметов. Это могут быть две варежки, два глаза или два карандаша. Счёт становится понятнее, когда предметы лежат рядом.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 и 3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обозначает уже три предмета. Например, три яблока, три кубика или три шага. Ребёнок видит, что каждое следующее число увеличивает количество.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показывать на ладони и по пальцам одной руки.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4 и 5 помогают уверенно считать маленькие группы предметов и не сбиваться в ряду.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шагов по классу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делает шесть шагов и вслух считает каждый из них. Так число 6 связывается с движением и легко запоминается. После этого можно проверить счёт на фишках или кубиках.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звёздочек на картинке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разместить шесть одинаковых звёздочек или кубиков. Когда предметы похожи друг на друга, легче увидеть их количество и понять, какое число идёт рядом с 6 в числовом ряду.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число 6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предметы до 6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счёта помогает не пропустить предмет и назвать точное количество.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 до 6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идёт первым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начинается с единицы. Она помогает открыть счёт и увидеть, с какого числа всё начинается.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растут по порядку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2, 3, 4, 5 и 6. Каждое следующее число больше предыдущего на один.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помогает сравнивать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числовому ряду легко находить соседей числа, понимать, что раньше и что позже, и быстро сравнивать количества.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183" y="1842470"/>
            <a:ext cx="198675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8424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4740" y="1842470"/>
            <a:ext cx="231788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столько же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в группе больше, то и число больше. Это видно только после точного счёта, а не «на глазок».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меньше, число тоже меньше. Например, три кубика меньше, чем пять кубиков, потому что их просто меньше по количеству.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же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двух группах одинаковое количество предметов, говорят «столько же». Тогда числа совпадают, даже если предметы разные по виду.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можно разложить на две части: 1 и 1. Это удобно показывать на двух кубиках, двух конфетах или двух рукавичках.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2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состав помогает понять, что одно и то же количество можно получить разными способами. Это первый шаг к сложению и вычитанию без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одной игрушке добавить ещё две, получится три. Такой наглядный способ помогает уверенно готовиться к первым примерам на сложение и не путать части с целым.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можно увидеть как три одинаковых предмета: три кубика, три яблока или три фишки. Оно показывает, что все предметы вместе образуют одно целое.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предмета удобно разложить на части по-разному: 1 и 2 или 2 и 1. Так дети замечают, что порядок частей меняется, а общее количество остаётся тем 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3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предмета легко показать в ряд: четыре пуговицы, четыре кубика или четыре цветка. Когда их считают по одному, последнее число подсказывает общее количество.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4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можно разложить на части как 1 и 3. Ребёнок видит, что одна часть маленькая, а другая больше, но вместе они дают четыре.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2 и 2. Такое разбиение особенно удобно, потому что обе части одинаковые, и их легко сравнивать глазами.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также получить 4 как 3 и 1 или как 4 и 0. Разные разложения учат видеть одно число с разных сторон, почти как маленький математический конструктор.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предметов удобно показать на ладони: один палец и ещё четыре, или два и три. Так дети быстро замечают, как число 5 складывается из частей.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5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можно разложить разными способами: 1 и 4, 2 и 3, 3 и 2, 4 и 1. Это помогает переходить от счёта предметов к примерам на сложение и вычитание.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предметов можно разложить на части как 1 и 5 или 2 и 4. Рядом легко увидеть, что одна часть меньше, а другая больше.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6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интересный вариант — 3 и 3. Здесь обе части равны, и число 6 будто делится пополам без капризов.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встречаются разложения 4 и 2, 5 и 1, 6 и 0. Такие упражнения помогают замечать состав числа и проверять ответы в примерах.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до 6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518050" y="70196"/>
            <a:ext cx="2244300" cy="11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Добавляем один к 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маленькие группы соединяются в одну. Получается 1+1=2, и видно, как число увеличивается на один шаг.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3819300" y="1038646"/>
            <a:ext cx="2244300" cy="11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 двум прибавляем один
</a:t>
            </a:r>
            <a:pPr algn="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уже имеющейся группе добавляют ещё один предмет. Так получают 2+1=3 и проверяют это счётом по одному.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6518050" y="1996783"/>
            <a:ext cx="2244300" cy="11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Считаем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примеры продолжают тот же путь: 3+1=4 и 4+1=5. Каждый раз к числу прибавляется ровно один предмет.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819300" y="2984308"/>
            <a:ext cx="2244300" cy="11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Двигаемся к шести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пяти добавляют ещё один предмет, получается 5+1=6. Ряд примеров помогает увидеть, как число растёт постепенно.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518050" y="3881183"/>
            <a:ext cx="2244300" cy="11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Проверяем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удобно показывать на палочках, фишках или картинках. Две части соединяются, и дети убеждаются, что целое стало больше.
</a:t>
            </a:r>
            <a:endParaRPr lang="en-US" sz="13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чисел до 6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что остаётся после того, как часть предметов убрали. Например, из двух предметов убрали один — осталось один предмет.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3−1=2 и 4−2=2 помогают понять: если часть исчезает, общее количество становится меньше. Это легко увидеть на картинке или на фишках.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пяти отнять один, получится четыре, а от шести отнять один — пять. Такие действия учат замечать, сколько предметов ушло и сколько осталось.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маленького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уроке: от чтения записи к проверке ответа на предметах или по рисунку.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нужную цифру среди других, соедини число с картинкой или раскрась заданное количество предметов. Такие задания превращают счёт в понятную игру без лишнего страха.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числами 1–6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сравнить две группы предметов или собрать число из частей. Когда ребёнок действует руками и глазами, числа запоминаются крепче, а ошибка уже не кажется страшным монстром.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иногда пропускают предмет или считают один и тот же дважды. Помогает медленный пересчёт по одному и проверка пальцем или фишкой.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как их замечать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ошибается в сравнении групп и забывает точно посчитать каждую из них. Тогда нужно пересчитать обе группы и сравнить результаты.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соседние числа в ряду, особенно когда они стоят рядом и выглядят очень уверенно. Полезно ещё раз проговорить порядок: 1, 2, 3, 4, 5, 6.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 «+» и «−», потому что оба выглядят коротко и серьёзно. Подсказка простая: плюс прибавляет, минус убирает, как маленькая математическая кнопка.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1–6: всё самое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уроки 52–54 дети учатся читать, считать и сравнивать числа от 1 до 6, находить их соседей, разбирать состав и решать простые примеры без спешки и с уверенностью.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2026-05-20T13:42:22Z</dcterms:created>
  <dcterms:modified xsi:type="dcterms:W3CDTF">2026-05-20T13:42:22Z</dcterms:modified>
</cp:coreProperties>
</file>