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 скелета человека и его ключевые темы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 тела — более 200 костей, обеспечивающий поддержку и движение.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скелета: от древности до современных технологий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человеческого скелета началось в Древней Греции и сегодня продолжается с помощью рентгена, МРТ, объединяя анатомию и физиологию в медицине.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скелета и его функции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это совокупность всех костей, придающая телу прочность и форму, а также обеспечивающая опору для мышц.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жизненно важные органы, такие как мозг, сердце и лёгкие, и играет ключевую роль в движении человеческого тела.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 костях происходит кроветворение, хранится минеральный баланс кальция и фосфора, поддерживающий здоровье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скелета человека
</a:t>
            </a:r>
            <a:endParaRPr lang="en-US" sz="33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формирует туловище и защищает внутренние органы, добавочный отвечает за движения конечностей.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костей относится к добавочному скелету, что подчёркивает его важность для подвижности.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Череп: строение и защитная функция
</a:t>
            </a:r>
            <a:endParaRPr lang="en-US" sz="3689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черепа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состоит из костей, окружающих и защищающих головной мозг. Эти кости соединены неподвижными швами, что обеспечивает надёжную защиту.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черепа и его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формирует лицо, поддерживает органы чувств. Нижняя челюсть отличается подвижностью, позволяя открывать рот и разговаривать.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 и их функции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делится на пять отделов: шейный обеспечивает подвижность головы, грудной — защиту органов, поясничный — поддержку тела. Его состав позволяет гибко и надёжно держать тело.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 защита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охраняет спинной мозг — важный нервный путь. Кости и межпозвонковые диски амортизируют удары, сохраняя целостность нервной системы.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позвоночника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позвоночника завершается к 18-25 годам. В этот период осознают важность правильной осанки для здоровья и предотвращения нарушений.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 позвоночника в теле человека
</a:t>
            </a:r>
            <a:endParaRPr lang="en-US" sz="28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строение и функции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12 пар рёбер, грудины и грудных позвонков, которые образуют прочный защитный каркас.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оберегает сердце, лёгкие и крупные сосуды от внешних повреждений и механических воздействий.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рёбер при дыхании позволяет расширять и сжимать грудную полость, способствуя вентиляции лёгких.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грудной клетки придаёт телу верхнюю часть туловища и служит опорой для мышц грудного пояса.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и тазовый пояса: роль в движении и опоре
</a:t>
            </a:r>
            <a:endParaRPr lang="en-US" sz="234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пояс, включающий лопатки и ключицы, соединяет руки с туловищем и обеспечивает широкую амплитуду движений рук и плеч.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состоит из тазовых костей, связанных с крестцом, и служит опорой для ног, обеспечивая устойчивость и перенос веса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69987"/>
            <a:ext cx="3929100" cy="145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верхних и нижних конечностей
</a:t>
            </a:r>
            <a:endParaRPr lang="en-US" sz="32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кости и их функции в движении и поддержке тела.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конечности массивнее для поддержки веса тела, верхние — более подвижны для разнообразных движений.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костей в скелете человека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кости, такие как бедренная и плечевая, служат основой для движений и выдерживают значительные нагрузки.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Губчатые кости, например в запястьях и предплюснах, обеспечивают упругость и амортизацию при нагрузках на суставы.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кости, как лопатки и тазовые, выполняют защитную функцию, ограждая важные внутренние органы от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и макроскопическое строение кости
</a:t>
            </a:r>
            <a:endParaRPr lang="en-US" sz="2503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оболочка, покрывающая кость снаружи. Обеспечивает рост кости в толщину и её восстановление после повреждений, снабжена нервами и сосудами.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костное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Расположено под надкостницей, обеспечивает жёсткость и прочность кости. Его структура плотная и компактная, что помогает выдерживать нагрузки.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 и костный мозг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кости содержит губчатую ткань, которая снижает массу, и костный мозг — центр кроветворения и образования новых кровяных клеток.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устройство и типы соединения костей
</a:t>
            </a:r>
            <a:endParaRPr lang="en-US" sz="2865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 состоит из сочленяющихся костей с покрывающим их гладким хрящом, окружён суставной капсулой и наполнен жидкостью для уменьшения трения, что обеспечивает плавность движений.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разные типы суставов: шаровидные (позволяют широкий диапазон движений), блоковидные (обеспечивают сгибание и разгибание), а также плоские суставы, дающие небольшую амплитуду движений.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роста и развития костей у человека
</a:t>
            </a:r>
            <a:endParaRPr lang="en-US" sz="221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формирования и обновления костной ткани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минералов и витаминов на костную ткань
</a:t>
            </a:r>
            <a:endParaRPr lang="en-US" sz="269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ключевой элемент, обеспечивающий твёрдость и прочность костей, около 99% которого хранится именно в них.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из пищи, что важно для роста и восстановления костей.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совместно с кальцием участвует в формировании костной матрицы и поддержании структуры ткани.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этих веществ вызывает болезни костей у подростков, замедляя развитие и снижая их прочность.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плотность костей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способствуют укреплению костной ткани и повышают её минеральную плотность.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важна для формирования крепких костей и предотвращения травм у подростков.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Национального института здоровья, 2021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скелета у подростков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у молодой аудитории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заболевание вызывает снижением плотности костной ткани. Хотя чаще встречается у взрослых, профилактика с подросткового возраста уменьшает риски в будущем.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и его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Искривление позвоночника связано с неправильной осанкой, часто возникающей во время школьных занятий. Раннее выявление и коррекция способствуют улучшению состояния.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подростки чаще получают переломы из-за высокой физической нагрузки и риска травм. Важна осторожность и укрепление костей для профилактики.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имеет около 270 костей, которые срастаются в процессе взросления, приводя к конечному количеству 206 по завершении формирования.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человека, 2023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костей формируют прочную и функциональную систему взрослого человека, позволяя выполнять разнообразные движения и защищая внутренние органы.
</a:t>
            </a:r>
            <a:endParaRPr lang="en-US" sz="14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скелетных систем человека и других позвоночных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позвоночных присутствуют череп и позвоночник, обеспечивающие базовую поддержку и защиту жизненно важных органов.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лёгкие, полые кости, облегчающие вес тела для полёта, а рыбы — более гибкие кости, способствующие движению в воде.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специализированными костями для адаптации к различным видам передвижения, в то время как человек прямохо́дит и активно использует руки для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важность знаний о скелете для подростков
</a:t>
            </a:r>
            <a:endParaRPr lang="en-US" sz="240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анатомии помогает формировать правильную осанку и снижать риск травматизма при физических нагрузках.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Осведомлённость о питании и роли минералов способствует укреплению костей и поддержанию их здоровья.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принципов развития скелета мотивирует подростков к регулярным занятиям спортом и здоровому образу жизни.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скелетных заболеваний укрепляет физическое развитие и снижает будущие медицинские проблемы.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скелета для здоровья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структуры и функций скелета формирует ответственное отношение к собственному здоровью, помогает предотвратить болезни и поддерживать активный образ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2026-05-09T03:17:06Z</dcterms:created>
  <dcterms:modified xsi:type="dcterms:W3CDTF">2026-05-09T03:17:06Z</dcterms:modified>
</cp:coreProperties>
</file>