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 — основная единица синтаксиса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выражает законченную мысль, сообщает, спрашивает и побуждает.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7 классе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помогает строить связную речь, понимать текст и точно выражать мысль. Без знания его строения трудно расставлять знаки препинания, различать типы предложений и грамотно создавать собственные высказывания.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предложения
</a:t>
            </a:r>
            <a:endParaRPr lang="en-US" sz="1900" dirty="0"/>
          </a:p>
        </p:txBody>
      </p:sp>
      <p:sp>
        <p:nvSpPr>
          <p:cNvPr id="11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Законченность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сообщает завершённую мысль, поэтому его можно понять без продолжения. Даже короткая фраза в правильной ситуации становится полноценным сообщением, если она передаёт смысл целиком.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361725" y="590850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завершённости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предложение звучит как законченный отрезок речи. Пауза и особое понижение или повышение голоса помогают услышать его границы и отличить его от словосочетания.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предложении есть смысловой центр — подлежащее и сказуемое или один главный член. Именно основа показывает, о чём говорится и что сообщается об этом.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61725" y="358452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Запятые, тире и двоеточие помогают показать строение предложения и связи между его частями. Благодаря им текст читается точнее, а смысл воспринимается без двусмысленности.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361725" y="2088300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конца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предложения ставят точку, вопросительный или восклицательный знак. Выбор знака зависит от цели высказывания и интонации, с которой произносится мысль.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словосочетание, предложение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языка различаются по тому, сколько смысла они передают и может ли единица быть отдельным сообщением.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предложение может быть самостоятельным сообщением; слово и словосочетание лишь называют предметы, признаки или действия.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предложения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11863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того, о ком говорится в предложении, чаще всего отвечает на вопросы кто? что? и обозначает предмет речи или действующее лицо.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14475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сообщает, что делает подлежащее, каков он или что с ним происходит. Оно показывает действие, состояние или признак и связывает всё высказывание в единое целое.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7088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члена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двусоставном предложении подлежащее и сказуемое образуют грамматическую основу вместе. Эта пара создаёт опору смысла и помогает определить, что именно является сообщением.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19687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главный член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односоставных предложениях может быть только один главный член, но мысль всё равно остаётся законченной. Такие конструкции часто встречаются в описаниях, объявлениях и речи о состоянии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грамматическую основу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синтаксического разбора предложения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3237" y="1356875"/>
            <a:ext cx="1974375" cy="3120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знаки конца предложения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2882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показывает спокойное завершение сообщения. Она ставится, когда предложение произносится без сильного чувства, а мысль просто сообщается и логически заканчивается.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2062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 ставится в конце предложения, если оно содержит вопрос. В устной речи ему соответствует восходящая интонация, которая помогает сразу услышать запрос на ответ.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9282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передаёт сильное чувство: радость, удивление, тревогу или призыв. Он помогает показать особую эмоциональную окраску высказывания и выделить его среди других предложений.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 цели высказывания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отличается не только смыслом, но и характерной интонацией, а также знаком конца предложения.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типа равноправны в речи: они помогают сообщать, спрашивать и побуждать к действию в зависимости от задачи высказывания.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480550"/>
            <a:ext cx="220800" cy="2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01579"/>
            <a:ext cx="220800" cy="25234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Повествовательные, вопросительные, побудительные предложения
</a:t>
            </a:r>
            <a:endParaRPr lang="en-US" sz="2316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 выражают просьбу, совет, приказ или приглашение. Они направлены на действие собеседника и часто звучат особенно выразительно благодаря интонации.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предложения содержат вопрос и требуют ответа или уточнения. В речи они помогают узнать неизвестное, проверить понимание или начать разговор по существу.
</a:t>
            </a:r>
            <a:endParaRPr lang="en-US" sz="1145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сообщают факт, событие или наблюдение. Они помогают просто и ясно передать информацию, например рассказать о том, что происходит сейчас или произошло раньше.
</a:t>
            </a:r>
            <a:endParaRPr lang="en-US" sz="10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 интонации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содержание может звучать по-разному, если изменить интонацию и знак конца предложения.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Восклицательная форма усиливает эмоцию, а невосклицательная сохраняет спокойный тон; смысл сообщения при этом может оставаться тем же.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есть у простого предложения.
</a:t>
            </a:r>
            <a:endParaRPr lang="en-US" sz="2283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грамматическая основа отличает простое предложение от сложного и помогает быстро определить его тип при разборе.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слова к сложному сообщению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языковая единица усложняется от называния предмета к развернутому высказыванию.
</a:t>
            </a:r>
            <a:endParaRPr lang="en-US" sz="1113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и нераспространённые предложения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Нераспространённое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предложение содержит только главные члены и передаёт мысль предельно кратко. Например: «Птицы прилетели». Оно удобно, когда нужно назвать событие без дополнительных подробностей.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различие помогает точнее анализировать предложение и понимать, насколько подробно автор сообщает мысль. В 7 классе оно важно для синтаксического разбора и построения собственных высказываний.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0300" y="35069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виде к грамматической основе добавляются второстепенные члены. Они уточняют место, время, признак или способ действия: «Ранним утром птицы прилетели в сад».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 второстепенные члены предложения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члены входят в основу предложения и как они помогают уточнять смысл.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создают основу смысла, а второстепенные делают высказывание точнее и выразительнее.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1335" y="1180175"/>
            <a:ext cx="2128754" cy="2766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Односоставные предложения в речи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2675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главный член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односоставном предложении смысл строится вокруг одного главного члена. Этого достаточно, чтобы сообщить о состоянии, явлении природы или времени суток: «Морозит», «Темнеет».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8500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часто используются в описаниях, объявлениях, заголовках и коротких репликах. Они помогают говорить быстро и ясно, не перегружая текст лишними словами.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4313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выразительны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делает односоставные предложения особенно заметными. Они передают атмосферу, настроение и обстановку очень экономно, поэтому хорошо подходят для художественной и разговорной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смысл при перестановке слов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особенно заметен в разговорной и художественной речи, где важно выделить главное слово или передать эмоциональный оттенок.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сообщения сохраняется, но меняется логическое ударение: перестановка слов помогает по-разному расставить акценты.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синтаксису русского языка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7631" y="1484375"/>
            <a:ext cx="258563" cy="29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4131" y="1484375"/>
            <a:ext cx="110813" cy="29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894" y="1484375"/>
            <a:ext cx="110813" cy="295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внутри предложения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9172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часто ставится между подлежащим и сказуемым, если между ними нет связки: «Москва — столица России». Оно подчёркивает паузу и связь между частями мысли.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793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вводит перечисление, пояснение или прямую речь. Этот знак показывает, что дальше будет раскрытие или уточнение уже названной мысли.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40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отделяет однородные члены, обращения и части сложного предложения. Она помогает читателю сразу увидеть границы смысловых частей и правильно понять структуру высказывания.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синтаксического разбора предложения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9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используется на уроках русского языка и помогает не пропустить важные признаки предложения.
</a:t>
            </a:r>
            <a:endParaRPr lang="en-US" sz="1091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 устной и письменной речи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письме начало предложения отмечает заглавная буква, а конец — точка, вопросительный или восклицательный знак. Эти знаки заменяют звучание голоса.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предложения слышны по паузам и интонации. Слушатель понимает, где заканчивается мысль, даже если слова произносятся быстро или эмоционально.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мысль — разные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предложение может звучать спокойно, удивлённо или побудительно. Это показывает, что устная и письменная речь передают смысл разными средствами.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соединяет слова в законченную мысль и помогает выражать сообщения, вопросы, просьбы и чувства. Именно поэтому его строение важно понимать при чтении, письме и синтаксическом разборе.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 — опора синтаксиса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2026-05-28T14:05:44Z</dcterms:created>
  <dcterms:modified xsi:type="dcterms:W3CDTF">2026-05-28T14:05:44Z</dcterms:modified>
</cp:coreProperties>
</file>