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при возведении в степень?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с натуральным показателем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зависимость помогает увидеть, как повторное умножение меняет результат. Она встречается в геометрии, при построении графиков и в простых вычислениях, где важно понимать, как растут числа при разных показателях степени.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степенные функции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степенной функции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с натуральным показателем записывается как y = x^n. Здесь x — переменная, а n показывает, сколько раз число умножается само на себя.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n называют показателем степени. От его значения зависит поведение функции: при n = 1 получается прямая y = x, а при больших n график заметно меняется.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= 2, получаем y = x^2; если n = 3 — y = x^3. Эти частные случаи чаще всего изучают первыми, потому что по ним удобно сравнивать графики.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 — это x, а значение функции зависит от выбранного числа. Подставляя разные x, можно увидеть, как быстро растут или меняются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простых степенных функций и их графики.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показателя влияет на форму графика, его симметрию и знак значений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степенной функции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при чётном показателе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неотрицательные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n значения y = x^n не бывают отрицательными. Даже если x отрицательное, после умножения число становится положительным, поэтому график не опускается ниже оси Ox.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чётной степени числа 2 и -2 дают одинаковый результат: 2^4 = 16 и (-2)^4 = 16. Это помогает сразу заметить симметрию графика.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обязательно проходит через точки (0; 0) и (1; 1). По ним удобно проверять правильность построения и быстро находить место графика на координатной плоскости.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Oy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x и -x, значения функции будут одинаковыми. Поэтому левая и правая части графика совпадают зеркально относительно оси Oy.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при нечётном показателе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n знак результата совпадает со знаком числа x. Положительное основание даёт положительное значение, а отрицательное — отрицательное, как в примере (-2)^3 = -8.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любой нечётной степенной функции проходит через точку (0; 0). Это одна из главных опорных точек, по которой удобно проверять построение.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четвертей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графика с положительными x находится в I четверти, а с отрицательными x — в III четверти. Поэтому кривая выглядит как плавный переход через начало координат.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функция такого вида — y = x^3. Её график помогает понять, как ведут себя все остальные степенные функции с нечётным показателем.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основании каждое новое увеличение показателя даёт заметный скачок результата. Это удобно видеть на последовательности степеней двойки.
</a:t>
            </a:r>
            <a:endParaRPr lang="en-US" sz="1174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больше 1, значения степенной функции растут очень быстро, а каждый следующий шаг усиливает результат.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степеням 2: 2^1, 2^2, 2^3, 2^4, 2^5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при x = 2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0 &lt; x &lt; 1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уменьшают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находится между 0 и 1, то при увеличении показателя n значение x^n становится меньше. Чем больше степень, тем ближе результат к нулю.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0,5^2 = 0,25, а 0,5^3 = 0,125. Видно, что при переходе к более высокой степени число заметно уменьшается, хотя основание остаётся тем 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приближение к нулю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положительных чисел большие степени дают очень малые значения. Поэтому точки графика всё ближе подходят к оси Ox, не пересекают её.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становится почти прижатым к оси Ox, особенно при больших n. Это важно помнить, чтобы не ожидать от функции быстрого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степени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и проверки вида графика y = x^n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x^n при натуральном n можно подставлять любое действительное число. Поэтому область определения состоит из всех чисел на координатной прямой.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(0; 0) принадлежит графику любой степенной функции с натуральным показателем. Она служит удобной опорой для построения и проверки рисунка.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показателе значения не бывают отрицательными, то есть y ≥ 0. При нечётном показателе возможны любые действительные значения, положительные и отрицательные.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 «зеркалит» сам себя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части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чётный, то график словно складывается пополам по оси Oy. Значения при x и −x одинаковы, поэтому правая ветвь повторяет левую. На рисунке это сразу заметно по ровной, симметричной форме.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показателе график не отражается в зеркале, а как будто поворачивается вокруг начала координат. После такого поворота он остаётся тем же самым. Именно поэтому его удобно узнавать по парным точкам в I и III четвертях.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симметрия помогает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графика можно быстро понять, к какому типу относится функция, даже если формула не записана рядом. Достаточно проверить, совпадают ли части относительно оси Oy или сохраняется ли вид после поворота вокруг точки (0; 0).
</a:t>
            </a:r>
            <a:endParaRPr lang="en-US" sz="10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283685"/>
            <a:ext cx="4094100" cy="9813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чётность показателя влияет на симметрию, область значений и общий вид графика.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показателя почти полностью определяет поведение графика и множество возможных значений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«Степенная функция с натуральным показателем»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x^n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27578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275782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разные степени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x —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случай степенной функции. График проходит через начало координат и идёт по диагонали, поэтому служит отправной точкой для сравнения с более сложными степенями.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x² — парабола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квадрате график поднимается вверх с обеих сторон от нуля. Он не уходит ниже оси Ox и выглядит как плавная U-образная линия с осью симметрии.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x³ и выше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 дают S-образный график, а при увеличении показателя линии около нуля становятся более плоскими. Зато при больших |x| значения растут или убывают быстрее.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 одинаковых значений аргумента, чтобы увидеть разницу между чётной и нечётной степенью на одной шкале.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значения по обе стороны от нуля совпадают, а у куба меняют знак вместе с x.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значениям x = -2, -1, 0, 1, 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двух функций при одинаковых x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означает запись x^n: число x умножается само на себя n раз. Это помогает не перепутать степень с обычным умножением и верно выбрать порядок действий.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смотри на 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определяют знак результата. В выражении (-3)^2 сначала возводят в степень число -3 целиком, а без скобок сначала считается степень, а затем ставится минус.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контроля полезно проверить знак и величину ответа на простых примерах. Если степень чётная, отрицательное число даёт положительный результат; если нечётная — знак сохраняется.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вычислять значения степени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знак и форму графика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чётности показателя определить вид графика функции y = x^n.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86" y="2542225"/>
            <a:ext cx="2621728" cy="20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2186" y="2542225"/>
            <a:ext cx="2621728" cy="209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686" y="2542225"/>
            <a:ext cx="2621728" cy="2095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 геометрии и вокруг нас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30039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a² показывает, что площадь зависит не просто от стороны, а от её квадрата. Если сторону увеличить в 2 раза, площадь вырастет в 4 раза. Это наглядно объясняет, почему маленькое изменение размера даёт заметный результат.
</a:t>
            </a:r>
            <a:endParaRPr lang="en-US" sz="1036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используется формула V = a³, и здесь связь со степенью ещё сильнее. Когда ребро увеличивается в 2 раза, объём становится в 8 раз больше. Такой пример помогает увидеть, как быстро растут величины в трёхмерном пространстве.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 измерениях
</a:t>
            </a:r>
            <a:pPr algn="l" indent="0" marL="0">
              <a:lnSpc>
                <a:spcPct val="130039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встречаются не только в задачах, но и в реальных измерениях: площади, объёмы, масштабы моделей. Поэтому тема помогает связывать алгебру с геометрией и понимать, почему одни величины растут быстрее других.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минус и 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-x^n и (-x)^n порядок действий разный. Без скобок сначала считают степень, а потом ставят минус, поэтому знак ответа может получиться совсем другим.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чётную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показателе отрицательное число в скобках даёт положительный результат. Например, (-2)^4 = 16, а не -16, потому что множители попарно дают плюс.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нечётную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нечётный, знак сохраняется. Поэтому (-2)^3 = -8, и это удобно проверять по правилу: число с минусом в нечётной степени остаётся отрицательным.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роль нуля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любой натуральной степени остаётся нулём: 0^5 = 0. Это важно помнить при построении графиков, чтобы не ожидать роста или изменения знака в точке x = 0.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работает чётность степени, знак числа и значение выражения в простых примерах.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зависит от основания, скобок и чётности показателя; эти три признака помогают быстро проверять вычисления.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правилам возведения в натуральную степень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с натуральным показателем помогает видеть связь между формулой, графиком и вычислениями. Чётность показателя определяет симметрию, знак значений и общий вид кривой.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2026-05-29T22:47:29Z</dcterms:created>
  <dcterms:modified xsi:type="dcterms:W3CDTF">2026-05-29T22:47:29Z</dcterms:modified>
</cp:coreProperties>
</file>