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image" Target="../media/image-16-16.png"/><Relationship Id="rId17" Type="http://schemas.openxmlformats.org/officeDocument/2006/relationships/image" Target="../media/image-16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8: Computers — ключевые темы раздела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в учёбе, общении и повседневной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стали неотъемлемой частью учёбы, общения и работы с цифровыми сервисами. Для старшеклассника важно не только знать лексику, но и уметь критически читать онлайн-источники, безопасно действовать в сети и уверенно пользоваться технологиями.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в жизни: зачем изучать тему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6619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564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9256" y="1440450"/>
            <a:ext cx="169650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66190"/>
            <a:ext cx="218400" cy="17472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44350"/>
            <a:ext cx="218400" cy="2184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Basic computer vocabulary: основные слова по теме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помогает называть технику: computer, laptop, desktop, tablet, smartphone. Эти слова нужны, чтобы точно описывать устройства, которыми мы пользуемся дома, в школе и в дороге.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type, click, scroll, save, delete, open, close, print, search, upload и download описывают основные действия пользователя. Именно они встречаются в интерфейсах, инструкциях и учебных заданиях.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 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folder, document, image, password, storage и memory относятся к цифровой организации информации. Они помогают понимать, как сохраняются, защищаются и структурируются материалы на устройстве.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компьютеров часто используются прилагательные fast, portable, powerful, reliable, wireless, digital, online и offline. Эти характеристики позволяют сравнивать устройства и оценивать их удобство для разных задач.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monitor, keyboard, mouse, printer, scanner, speaker и webcam обозначают основные периферийные устройства. Они показывают, как человек получает изображение, звук, текст и другие формы информации.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02465"/>
            <a:ext cx="4063200" cy="242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устройства подходят для разных сценариев использования: от учёбы до научных расчётов.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устройства определяется задачей, необходимой мобильностью и требуемой мощностью.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UNIT 8 Computers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computers: виды компьютеров и их назначение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007374"/>
            <a:ext cx="2644800" cy="15626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parts of a computer: основные компоненты системы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3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Процессор
</a:t>
            </a:r>
            <a:pPr algn="l" indent="0" marL="0">
              <a:lnSpc>
                <a:spcPct val="150000"/>
              </a:lnSpc>
              <a:buNone/>
            </a:pPr>
            <a:r>
              <a:rPr lang="en-US" sz="93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 выполняет команды программы и определяет скорость обработки информации. Чем эффективнее процессор, тем быстрее компьютер справляется с задачами, особенно при работе с несколькими приложениями одновременно.
</a:t>
            </a:r>
            <a:endParaRPr lang="en-US" sz="936" dirty="0"/>
          </a:p>
        </p:txBody>
      </p:sp>
      <p:sp>
        <p:nvSpPr>
          <p:cNvPr id="13" name="Text 3"/>
          <p:cNvSpPr txBox="1"/>
          <p:nvPr/>
        </p:nvSpPr>
        <p:spPr>
          <a:xfrm>
            <a:off x="496048" y="3172263"/>
            <a:ext cx="24462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ввода и вывода
</a:t>
            </a:r>
            <a:pPr algn="l" indent="0" marL="0">
              <a:lnSpc>
                <a:spcPct val="150000"/>
              </a:lnSpc>
              <a:buNone/>
            </a:pPr>
            <a:r>
              <a:rPr lang="en-US" sz="100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 показывает результат работы, а клавиатура и мышь позволяют вводить команды. Вместе они образуют базовую схему взаимодействия человека с компьютером в повседневной работе.
</a:t>
            </a:r>
            <a:endParaRPr lang="en-US" sz="1005" dirty="0"/>
          </a:p>
        </p:txBody>
      </p:sp>
      <p:sp>
        <p:nvSpPr>
          <p:cNvPr id="14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5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память
</a:t>
            </a:r>
            <a:pPr algn="l" indent="0" marL="0">
              <a:lnSpc>
                <a:spcPct val="150000"/>
              </a:lnSpc>
              <a:buNone/>
            </a:pPr>
            <a:r>
              <a:rPr lang="en-US" sz="95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RAM временно хранит данные, которые нужны прямо сейчас. Она помогает быстро переключаться между программами, но после выключения устройства её содержимое не сохраняется.
</a:t>
            </a:r>
            <a:endParaRPr lang="en-US" sz="952" dirty="0"/>
          </a:p>
        </p:txBody>
      </p:sp>
      <p:sp>
        <p:nvSpPr>
          <p:cNvPr id="15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Накопитель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SSD или HDD сохраняет файлы, приложения и системные данные на длительное время. От типа накопителя зависит скорость загрузки системы, открытия документов и сохранения материалов.
</a:t>
            </a:r>
            <a:endParaRPr lang="en-US" sz="943" dirty="0"/>
          </a:p>
        </p:txBody>
      </p:sp>
      <p:sp>
        <p:nvSpPr>
          <p:cNvPr id="16" name="Text 6"/>
          <p:cNvSpPr txBox="1"/>
          <p:nvPr/>
        </p:nvSpPr>
        <p:spPr>
          <a:xfrm>
            <a:off x="3335273" y="3172263"/>
            <a:ext cx="24462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схема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помогает увидеть, как основные компоненты связаны между собой. Такой формат особенно полезен для запоминания терминов и понимания того, как устройство функционирует как единая система.
</a:t>
            </a:r>
            <a:endParaRPr lang="en-US" sz="9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устройств хранения данных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devices: сравнение устройств хранения данных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носители решают разные задачи: одни удобны для переноса, другие — для долговременной работы и быстрого доступа к материалам.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повседневной учёбы особенно важны скорость и удобство, поэтому SSD и облачные сервисы используются всё чаще.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computer works: как компьютер выполняет задачу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вводит текст, изображение, звук или команду с клавиатуры, мыши, микрофона либо сенсорного экрана. Это запускает всю последующую цепочку обработки.
</a:t>
            </a:r>
            <a:endParaRPr lang="en-US" sz="1236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Processing
</a:t>
            </a:r>
            <a:pPr algn="r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Процессор выполняет команды программы и преобразует входные данные в результат. Именно здесь компьютер «понимает», что нужно сделать дальше.
</a:t>
            </a:r>
            <a:endParaRPr lang="en-US" sz="1236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Необходимые данные временно удерживаются в памяти или сохраняются на накопителе. Это позволяет продолжить работу, вернуться к файлу или повторно использовать информацию.
</a:t>
            </a:r>
            <a:endParaRPr lang="en-US" sz="1236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
</a:t>
            </a:r>
            <a:pPr algn="r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результат выводится на экран, в принтер, на колонки или в цифровой файл. После этого цикл может начаться снова при новом действии пользователя.
</a:t>
            </a:r>
            <a:endParaRPr lang="en-US" sz="12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input–process–output cycle: схема обработки информации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компьютер принимает данные, обрабатывает их и возвращает результат пользователю.
</a:t>
            </a:r>
            <a:endParaRPr lang="en-US" sz="10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 and output devices: устройства ввода и вывода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ввода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Клавиатура, мышь, touchpad, microphone, scanner, webcam и joystick передают информацию в компьютер. Они позволяют вводить текст, управлять курсором, записывать звук и работать с изображениями.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Лексическая опора
</a:t>
            </a:r>
            <a:pPr algn="l" indent="0" marL="0">
              <a:lnSpc>
                <a:spcPct val="15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выражения input device, output device и peripheral device. Они часто встречаются в учебных текстах и помогают точно классифицировать оборудование.
</a:t>
            </a:r>
            <a:endParaRPr lang="en-US" sz="1096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вывода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Monitor, printer, headphones, speakers и projector показывают или озвучивают результат работы системы. Благодаря им пользователь получает визуальный, печатный или звуковой ответ.
</a:t>
            </a:r>
            <a:endParaRPr lang="en-US" sz="862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функция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устройства совмещают ввод и вывод. Например, touchscreen принимает касания и одновременно отображает информацию, а multifunction printer может сканировать и печатать.
</a:t>
            </a:r>
            <a:endParaRPr lang="en-US" sz="8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Software: системное и прикладное программное обеспечение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software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 — это программы, которые делают работу компьютера возможной. Без них устройство остаётся набором компонентов, а с ними превращается в инструмент для учёбы, общения и творчества.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 software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Системное ПО включает операционную систему, драйверы и служебные программы. Оно управляет устройствами, файлами, памятью и обеспечивает стабильную работу всей системы.
</a:t>
            </a:r>
            <a:endParaRPr lang="en-US" sz="1006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Application software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программы решают конкретные задачи: редактирование текста, работа в браузере, создание изображений, видеосвязь, обучение и игры. Именно они чаще всего видны пользователю.
</a:t>
            </a:r>
            <a:endParaRPr lang="en-US" sz="968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с программами важно знать слова install, update, run, log in, sign out и settings. Эти команды помогают уверенно ориентироваться в интерфейсах и учебных платформах.
</a:t>
            </a:r>
            <a:endParaRPr lang="en-US" sz="10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UNIT 8 Computers; распределение отражает типичную школьную практику.
</a:t>
            </a:r>
            <a:endParaRPr lang="en-US" sz="99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Popular software in school life: наиболее используемые категории программ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среде самые востребованные программы связаны с поиском информации, оформлением работ и дистанционным взаимодействием. Это делает цифровую грамотность практическим навыком.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использования ПО показывает приоритет учебных и коммуникационных задач над остальными сценариями.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24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2493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016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ресурсами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Операционная система распределяет память, контролирует процессор и согласует работу устройств. Благодаря этому компьютер запускает программы стабильно и без конфликтов между компонентами.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файлами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организует хранение, перемещение и удаление файлов, а также помогает находить папки и документы. Пользователь видит понятную структуру данных и быстрее выполняет повседневные задачи.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 управляет входом в систему, учетными записями и базовыми настройками безопасности. Это снижает риск несанкционированного доступа и помогает сохранять личные данные.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 пользователя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меню, значки и панель задач делают работу удобной и наглядной. Через интерфейс пользователь открывает программы, меняет параметры и контролирует текущие действия.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systems: операционные системы и их 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помогают уверенно ориентироваться в структуре данных и поддерживать порядок при работе с документами, изображениями и резервными копиями.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Папки, пути и резервные копии упрощают поиск материалов и уменьшают риск потери важных данных.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определения по теме цифровой организации файлов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Files and folders: основные понятия цифровой организации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Internet and online communication: Интернет и цифровое общение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сеть
</a:t>
            </a:r>
            <a:pPr algn="l" indent="0" marL="0">
              <a:lnSpc>
                <a:spcPct val="150000"/>
              </a:lnSpc>
              <a:buNone/>
            </a:pPr>
            <a:r>
              <a:rPr lang="en-US" sz="101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соединяет миллионы устройств и даёт доступ к сайтам, почте, облачным сервисам и онлайн-курсам. Он стал базой повседневного общения, учёбы и поиска информации.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10 класса
</a:t>
            </a:r>
            <a:pPr algn="l" indent="0" marL="0">
              <a:lnSpc>
                <a:spcPct val="150000"/>
              </a:lnSpc>
              <a:buNone/>
            </a:pPr>
            <a:r>
              <a:rPr lang="en-US" sz="12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старшеклассников особенно важны критическое чтение источников, оценка достоверности информации и аккуратное поведение в сети. Эти умения нужны и в учёбе, и в будущей работе.
</a:t>
            </a:r>
            <a:endParaRPr lang="en-US" sz="1201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сети
</a:t>
            </a:r>
            <a:pPr algn="l" indent="0" marL="0">
              <a:lnSpc>
                <a:spcPct val="150000"/>
              </a:lnSpc>
              <a:buNone/>
            </a:pPr>
            <a:r>
              <a:rPr lang="en-US" sz="100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сеть объединяет компьютеры в классе, школе или доме и помогает обмениваться данными быстрее. Через маршрутизатор такие устройства получают доступ к Интернету.
</a:t>
            </a:r>
            <a:endParaRPr lang="en-US" sz="1009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онлайн
</a:t>
            </a:r>
            <a:pPr algn="l" indent="0" marL="0">
              <a:lnSpc>
                <a:spcPct val="150000"/>
              </a:lnSpc>
              <a:buNone/>
            </a:pPr>
            <a:r>
              <a:rPr lang="en-US" sz="10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цифровой среде мы search, browse, message, post, send, receive и comment. Эти действия формируют привычный язык общения в социальных сетях, мессенджерах и учебных платформах.
</a:t>
            </a:r>
            <a:endParaRPr lang="en-US" sz="10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safety: безопасная работа в цифровой среде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типичных правилах цифровой безопасности для школьников: от проверки доступа до реакции на угрозу.
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6619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443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9256" y="1440450"/>
            <a:ext cx="169650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66190"/>
            <a:ext cx="218400" cy="17472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44350"/>
            <a:ext cx="218400" cy="2184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Computers in education and future careers: роль компьютеров в учебе и профессиях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используют компьютеры для поиска информации, создания текстов, подготовки презентаций и выполнения тестов. Эти задачи формируют привычку работать точно, структурированно и самостоятельно.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сферы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нужны в инженерии, медицине, дизайне, журналистике, банковском деле и научных исследованиях. В каждой области они ускоряют анализ данных и повышают качество результатов.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текстами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текста, редактирование документов и оформление материалов остаются базовыми навыками. Они важны не только на уроках, но и в любой будущей профессии, связанной с коммуникацией.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платформы позволяют хранить файлы, обмениваться материалами и работать с ними с разных устройств. Это особенно полезно при совместных заданиях и дистанционном обучении.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помогает понимать интерфейсы, инструкции и зарубежные ресурсы. Для будущей карьеры это особенно важно, потому что цифровая коммуникация всё чаще выходит за пределы одной страны.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UNIT 8 Computers; сравнительная оценка преимуществ и рисков.
</a:t>
            </a:r>
            <a:endParaRPr lang="en-US" sz="1113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and limitations of computers: плюсы и минусы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компьютера возрастает, когда пользователь умеет управлять временем, проверять информацию и делать перерывы. Тогда технологии поддерживают, а не заменяют мышление.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преимущества заметно сильнее ограничений, но только при осознанной организации работы.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ethics: этика и ответственность в онлайн-среде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делиться новостью, важно оценить источник, дату и подтверждающие факты. Это помогает распознавать fake news, manipulated images и недостоверные сообщения.
</a:t>
            </a:r>
            <a:endParaRPr lang="en-US" sz="1032" dirty="0"/>
          </a:p>
        </p:txBody>
      </p:sp>
      <p:sp>
        <p:nvSpPr>
          <p:cNvPr id="12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людям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Корректное общение в сети означает вежливый тон, отказ от оскорблений и уважение к чужому мнению. Это основа безопасной и зрелой цифровой среды.
</a:t>
            </a:r>
            <a:endParaRPr lang="en-US" sz="1140" dirty="0"/>
          </a:p>
        </p:txBody>
      </p:sp>
      <p:sp>
        <p:nvSpPr>
          <p:cNvPr id="13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бездумно публиковать адрес, телефоны, пароли и другие сведения, которые могут использовать злоумышленники. Защита privacy помогает избежать мошенничества и несанкционированного доступа.
</a:t>
            </a:r>
            <a:endParaRPr lang="en-US" sz="1025" dirty="0"/>
          </a:p>
        </p:txBody>
      </p:sp>
      <p:sp>
        <p:nvSpPr>
          <p:cNvPr id="14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право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Тексты, изображения, музыка и видео защищены законом, поэтому их нельзя копировать как свои. При использовании чужих материалов нужно указывать источник и соблюдать правила цитирования.
</a:t>
            </a:r>
            <a:endParaRPr lang="en-US" sz="1032" dirty="0"/>
          </a:p>
        </p:txBody>
      </p:sp>
      <p:sp>
        <p:nvSpPr>
          <p:cNvPr id="15" name="Text 6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след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публикация формирует digital footprint, который может сохраниться надолго. Поэтому школьнику важно помнить, что онлайн-поведение влияет на репутацию и в настоящем, и в будущем.
</a:t>
            </a:r>
            <a:endParaRPr lang="en-US" sz="10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14416"/>
            <a:ext cx="4063200" cy="24020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устройства нужно оценивать вместе: одна сильная деталь не компенсирует слабость остальных компонентов.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 скорость зависят от баланса компонентов, а не от одного параметра.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аппаратных характеристик компьютера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computer characteristics: характеристики современного устройства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Computers показывает, как hardware, software, Internet и пользователь образуют единую систему. Понимание терминов, правил безопасности и цифровой этики помогает учиться увереннее и работать ответственно.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8 Computers: от устройства к цифровой грамотности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2026-05-31T16:26:18Z</dcterms:created>
  <dcterms:modified xsi:type="dcterms:W3CDTF">2026-05-31T16:26:18Z</dcterms:modified>
</cp:coreProperties>
</file>