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Кондратий Фёдорович Рылеев: поэт, историк и декабрист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истории и гражданского выбора эпохи декабристов.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надежд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жил после 1812 года, когда Россия спорила о будущем: крепостное право, самодержавие и цензура сохранялись, а в дворянской среде всё чаще говорили о законах, правах и ответственности перед страной.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1795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Рылеев появился на свет и начал путь будущего поэта и декабриста.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К. Ф. Рылееве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отправной точкой его короткой, но очень заметной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в кадетском корпусе Рылеев участвовал в Заграничных походах русской армии как артиллерист. Он увидел страны, где после наполеоновских войн особенно много говорили о свободе, законах и устройстве государства, и эти впечатления не исчезли бесследно.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 и встреча с Европой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1818 году Рылеев оставил военную службу и перебрался в Петербург. Для молодого офицера это был переход к совсем иной жизни: теперь рядом были журналы, книги, споры о будущем России и люди, которые искали перемен.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Отставка и переезд в столицу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Рылеев быстро вошёл в круг писателей и журналистов. Здесь он не только писал стихи, но и учился смотреть на литературу как на разговор о стране, долге и роли человека в истории.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литература соединялась с общественной мыслью
</a:t>
            </a:r>
            <a:endParaRPr lang="en-US" sz="95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Петербург: путь к новым идеям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пришёл в поэзию как автор гражданских стихов, где на первом месте стоят честь, долг и верность Отечеству. Его лирика звучит как призыв задуматься о собственном выборе.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самых известных произведениях исторические сюжеты помогают говорить о современности. Поэт показывает, что прошлое важно не само по себе, а как пример мужества и ответственности.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Рылеева обращены не только к чувствам, но и к совести читателя. Он хотел, чтобы человек видел в себе не просто частное лицо, а гражданина своей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сферы деятельности Рылеева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стихов, Рылеев участвовал в издательской и общественной работе, что усиливало его влияние в Петербурге.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литература и политическая деятельность; журналистика дополняла их, создавая единый гражданский образ автора.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Структуризация биографии К. Ф. Рылеева по историко-литературным материалам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«Полярная звезда» и литературный круг Рылеева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Альманах как площадка для новых голосов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«Полярная звезда» стала изданием, где можно было говорить о литературе и общественных вопросах шире и смелее, чем обычно позволяла печать того времени.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Александром Бестужевым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 Бестужевым помогла Рылееву соединить поэзию, редакторский труд и интерес к современной жизни, а не ограничиваться только написанием стихов.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России и её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альманаха часто поднимались темы прошлого страны, нравственного выбора и судьбы народа, поэтому журнал читался как серьёзное размышление о Родине.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литературный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Рылеева складывалось сообщество людей, для которых творчество и общественная позиция были тесно связаны. Это делало литературные встречи похожими на обсуждение будущего страны.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Рылеева к декабризму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опыт учёбы, службы и литературной среды привёл Рылеева к участию в декабристском движении.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общество и цели декабристов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общество действовало в Петербурге и объединяло людей, которых не устраивало самодержавие. Они обсуждали, каким должно быть государство, чтобы в нём были законы и права.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задач декабристов была отмена крепостного права. Для них это означало не только реформу, но и попытку изменить саму основу общественной жизни в России.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общества хотели ограничить власть императора и сделать управление более законным. В их представлении страна должна была опираться не на произвол, а на правила и ответственность.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Рылеева особенно важны были свобода и долг перед народом. Он относился к тем, кто был готов идти к переменам не только словами, но и личным риском.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Рылеева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этапы жизни поэта и декабриста — от рождения до казни.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Рылеева была недолгой, но в ней тесно соединились поэзия, общественная борьба и трагедия декабристов.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К. Ф. Рылеева; хронология основных исторических событий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декабря 1825 года: восстание декабристов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Александра I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известия о смерти императора в стране возникла неясность с престолонаследием, а у декабристов — надежда на решительные перемены.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Восставшие призывали присягать Конституции и ограничить самодержавие, но значительная часть войск осталась верна правительству.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Сенатскую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14 декабря Рылеев и его соратники поддержали выступление в Петербурге, рассчитывая привлечь на свою сторону войска и горожан.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выступление было подавлено, а события на Сенатской площади стали символом несбывшейся попытки изменить государственный строй.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следствие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восстания Рылеева арестовали и заключили в Петропавловскую крепость. Для поэта это стало тяжёлым испытанием, завершившим его путь в декабристском движении.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следствии он не снимал с себя ответственности и сохранял спокойствие, что особенно поразило современников. Его позиция показала внутреннюю твёрдость и верность убеждениям до конца.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«Войнаровский»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герой, который остаётся верен своим взглядам даже в опасности. Через его судьбу Рылеев показывает, как трудно, но важно не отступить от идеала.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сюжет помогает автору говорить о свободе, личной ответственности и цене выбора. Прошлое в поэме становится не рассказом о далёких событиях, а уроком для читателя.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особенно важно, что в произведении звучат гражданский пафос и верность Отчизне. Именно эти чувства делают поэму близкой теме долга и чести.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6775" y="1850834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цикла «Думы»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Рылеев обращается к фигурам русской истории, чтобы показать людей, чьи поступки стали примером служения стране и нравственной стойкости.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мужество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Ермака, Сусанина, Наливайко и других героев связаны с готовностью защищать Родину, даже если за это приходится платить собственной судьбой.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не просто пересказывает историю: он использует её, чтобы говорить с современниками о долге, выборе и ответственности перед обществом.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«Думах» прошлое подано как школа характера, где читатель видит, каким должен быть человек, если ему предстоит сделать трудный выбор.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Рылеева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Рылеева тесно связаны между собой и почти всегда ведут к разговору о гражданской позиции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общественно значимые мотивы; личные и пейзажные темы заметно уступают 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Рылеева: «Гражданин», «Войнаровский», цикл «Думы».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стихов Рылеева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Рылеева характерна торжественная, приподнятая интонация. Он выбирает слова, которые звучат серьёзно и подчёркивают значимость темы свободы, долга и любви к Отечеству.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риторические вопросы, обращения и восклицания. Такие приёмы делают стихотворение похожим на эмоциональное выступление и усиливают гражданское звучание 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образы и высокие выражения помогают ему говорить о судьбе страны ясно и убедительно. Поэтому его стихи воспринимаются как призыв задуматься о чести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вошёл в литературу не только как автор стихов, но и как человек с твёрдой позицией. Его имя часто вызывает образ смелого и принципиального человека, для которого слова не расходятся с поступками.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говорил как гражданин
</a:t>
            </a:r>
            <a:endParaRPr lang="en-US" sz="98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традиции Рылеева изучают вместе с Бестужевым, Пущиным и Муравьёвым. Такой контекст помогает увидеть, что литература и история в XIX веке были тесно связаны между собой.
</a:t>
            </a:r>
            <a:endParaRPr lang="en-US" sz="747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рядом с декабристами
</a:t>
            </a:r>
            <a:endParaRPr lang="en-US" sz="1126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Рылеева напоминает, что один человек может стать символом целой эпохи. Его биография помогает детям понять цену убеждений, а его стихи — силу гражданского слова.
</a:t>
            </a:r>
            <a:endParaRPr lang="en-US" sz="77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короткой, но яркой жизни
</a:t>
            </a:r>
            <a:endParaRPr lang="en-US" sz="105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помнят Рылеева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Рылеева для русской литературы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 чём состоит литературная и общественная ценность Рылеева.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укрепил в литературе гражданский тон и показал, что исторические сюжеты могут говорить о современных нравственных вопросах.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К. Ф. Рылеева и особенности его поэзии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Рылеева: от поэта к символу эпохи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биографии Кондратия Фёдоровича Рылеева и ключевых событиях декабристского движения.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Рылеев важен для урока литературы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важен потому, что в его жизни и стихах соединяются история, гражданская смелость и личная ответственность. Он помогает увидеть, как слово становится поступком.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2026-05-19T04:08:40Z</dcterms:created>
  <dcterms:modified xsi:type="dcterms:W3CDTF">2026-05-19T04:08:40Z</dcterms:modified>
</cp:coreProperties>
</file>