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 к весне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природу, приносит свет, тепло и радость перемен.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встречает весну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 календарю приходит 1 марта, а в природе — шаг за шагом. Становится теплее, снег темнеет и оседает, день удлиняется, а вокруг появляются лужи, капель, первые цветы и звонкие птицы.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светлее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поэтому утро приходит раньше, а лучи сильнее согревают землю. На улице уже не так холодно, и прогулки становятся приятнее, чем зимой.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капель и сосульки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начинают падать капли, а на карнизах висят длинные сосульки. Это верный знак, что солнце уже справляется со снегом и льдом.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лужи и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дорогах, во дворах и у деревьев появляются мокрые пятна земли — проталины. Снег в таких местах тает быстрее, а вода собирается в лужи и ручейки.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весны слышны чаще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становится больше птичьих голосов, а воздух уже не кажется колючим. Весна словно подает первые веселые сигналы: пора просыпаться и выходить навстречу теплу.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становится рыхлым, мокрым и серым. Он уже не лежит ровным пушистым ковром, а быстро оседает и теряет свой зимний белый вид.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Бегут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солнечными лучами талая вода собирается в струйки и ручейки. Они бегут по канавкам, тропинкам и дорожкам, будто торопятся рассказать всем о весне.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лужи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снег растаял сильнее всего, остаются большие лужи. В них отражается небо, а дети с интересом наблюдают, как вода блестит и дрожит на ветру.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освобождается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уходит, становятся видны прошлогодняя трава, мокрая земля и первые проталины. Именно тогда природа получает место для новой зелени и первых цветов.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длинный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встает раньше, и в комнате светлеет еще до звонка будильника. Утро становится бодрым и приветливым.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тянется дольше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 заметно увеличивается, поэтому после школы еще долго светло. Можно гулять, играть и наблюдать за природой без спешки.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получает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прогревают почву, и она постепенно оживает. После этого просыпаются растения, насекомые и многие животные, которым нужно тепло.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весна приходит в природе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от зимы к маю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первая зелень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сначала набухают почки, а потом из них появляются маленькие клейкие листочки. Это первый признак того, что дерево просыпается после зимнего отдыха.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зеленеют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часто покрываются зеленью береза, ива и черемуха. Их веточки словно надевают новый наряд, и улица сразу становится наряднее и веселее.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Пробивается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газонах, у домов и вдоль дорожек появляется молодая трава. Она тонкая и нежная, но уже заметно оживляет землю после долгой зимы.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становится мягче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почва делается влажной и мягкой. В такой земле растениям легче расти, а весенние семена быстрее начинают прорастать.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— первые весенние цветы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на талой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появляются, когда снег еще не везде сошел окончательно. Их белые колокольчики выглядят очень нежно среди прошлогодних листьев и влажной земли. Кажется, будто они первыми здороваются с весной.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и крокусы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солнечных местах быстро расцветают мать-и-мачеха и крокусы. Их яркие лепестки хорошо заметны среди серой травы и талых пятен. Эти цветы словно зажигают маленькие огоньки на земле.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47912"/>
            <a:ext cx="244327" cy="217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домой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 скворцов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возвращаются одними из первых и сразу начинают хлопотать. Они ищут удобные домики и места для гнезд, поэтому весной их особенно легко заметить возле жилья.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на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прилетают шумными стаями и важно ходят по земле. Их появление помогает понять, что поля и дворы уже готовы встретить весенние заботы.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поют прямо в полете, и их звонкие трели слышны далеко. Если в небе раздается веселая песня, значит весна уже совсем близко.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у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ловко носятся в воздухе и строят гнезда под крышами. Их быстрые крылья и звонкий щебет делают весенний двор особенно оживленным.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весной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выходит из берлоги, а ежи просыпаются после долгого отдыха. Животные осторожно осматриваются вокруг и начинают привыкать к весеннему свету и теплу.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и белки меняется шерсть, потому что к новому сезону нужен другой наряд. Так зверям легче жить в изменившейся природе.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сходит снег, животным проще найти пищу. Они становятся более подвижными и чаще выходят из укрытий, чтобы искать корешки, семена и другую еду.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и многие звери готовятся к появлению детенышей. Они строят гнезда, подбирают укромные места и особенно внимательно охраняют свое потомство.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корм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нужно не только самим наесться, но и кормить будущих птенцов. Поэтому они летают больше, чем зимой, и все время заняты важными делами.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заботы людей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схода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и на улицах собирают мусор, который остался после зимы. Территория становится чище, а на солнечных местах быстрее появляются первые сухие дорожки.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деревьев и сада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Белят стволы деревьев, обрезают сухие ветки и рыхлят землю. Такие работы помогают растениям лучше расти и защищают их от повреждений.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грядках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Огородники готовят грядки, вносят нужный уход в почву и проверяют, что пригодно для посадки. Весной закладывается будущий урожай.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птицам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очищают и проверяют кормушки, чтобы птицам было легче найти корм. Это простая, но очень важная весенняя помощь живой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просыпается вместе с весной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солнца во дворе темнеет снег, а по дорожкам бегут первые ручьи. Дети обходят лужи в ярких куртках, смеются и запускают бумажные кораблики прямо у подъезда.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аллеях и у домов уже видны маленькие почки. Они пока совсем крошечные, но именно с них начинается новая зелень, которая скоро украсит двор и сделает его по-весеннему уютным.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лесу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лесу тает не сразу, и на солнечных местах появляются тёмные проталины. Земля там становится влажной, а под деревьями слышнее весенняя капель.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пробивается молодая трава, а на лесных полянках распускаются первые цветы. Они появляются очень осторожно и радуют всех, кто идёт тихо и не спешит.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жильцы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птицы весной особенно заняты: ищут корм, строят гнёзда и готовятся к появлению малышей. Поэтому в лесу важно не шуметь и не тревожить 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помогает лесу, если идёт по тропинке, не ломает ветки и не рвёт редкие растения. Тогда весенняя красота останется и для людей, и для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встречают весну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природе, которые происходят с потеплением и появлением корма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открытия и игры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за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смотреть, как снег темнеет, оседает и превращается в ручейки. Весной даже обычная дорожка становится похожа на маленькую реку, если после уроков задержаться во дворе.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первые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разглядывать почки и искать первые зелёные листочки. Это как настоящий весенний квест: сегодня их нет, а завтра уже можно заметить маленькую зелёную кисточку.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у луж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Прыгать через лужи весело, если делать это аккуратно и в сапогах. Главное — не брызгать на прохожих и не забывать смотреть под ноги, чтобы не промокнуть.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важно не ломать ветки, не шуметь возле гнёзд и не рвать редкие цветы. Тогда прогулка будет радостной не только для детей, но и для живой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которые нужно беречь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цветок — большая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появляются очень рано, когда природа только просыпается. Если сорвать такой цветок, растение может не успеть дать семена, и в следующем году цветов станет меньше.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лучше любоваться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букет быстро вянет, а в лесу или на лугу цветок продолжает радовать всех. Когда мы оставляем его на месте, он помогает природе жить и цвести дальше.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запоминаются и сразу создают весеннее настроение. Они звучат как маленькие подсказки: природа проснулась и уже подаёт голос.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назвать главные приметы весны: капель, проталина, ручей, почки, первоцвет и скворец.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«В гости к весне»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38925"/>
            <a:ext cx="234000" cy="2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весну поют и рассказывают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весне часто звучат радость, свет и тепло. Мелодии помогают почувствовать, как вместе с солнцем меняется настроение и становится легче улыбаться.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весне рассказывают о ручьях, зелёных деревьях и первых цветах. Через красивые слова легче заметить, как природа медленно и красиво просыпается.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весенние приметы нужно узнавать по подсказкам: по капели, птицам и талой воде. Это тренирует внимание и делает наблюдения за природой интереснее.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весне напоминают, что красоту природы нужно беречь. Они учат не ломать ветки, не рвать редкие растения и относиться к живому с уважением.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по месяцам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Март: первые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снег становится рыхлым, появляются лужи и звонкая капель. День заметно удлиняется, а на солнечных местах уже можно увидеть первые проталины и весёлые ручейки.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Апрель: пробуждение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набухают почки, на газонах пробивается молодая трава, а где-то появляются первые цветы. Природа будто потихоньку надевает зелёный наряд и готовится к настоящему теплу.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Май: весна в полном размахе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уже по-настоящему тепло, цветут сады и зеленеют деревья. Воздух становится мягким, а вокруг всё выглядит ярко, свежо и очень по-весеннему.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напоминает, что после зимы всё живое снова оживает: тает снег, зеленеют деревья, поют птицы и распускаются цветы. Стоит только присмотреться — и чудес вокруг станет больше.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время пробуждения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2026-05-25T22:30:34Z</dcterms:created>
  <dcterms:modified xsi:type="dcterms:W3CDTF">2026-05-25T22:30:34Z</dcterms:modified>
</cp:coreProperties>
</file>