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 обстоятельственными придаточными цели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о цели действия точно и грамотно?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придаточных цели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показывают, ради чего совершается действие, и помогают точно связать части сложного предложения. Для их анализа важны вопрос, союз, порядок частей и запятая.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 вопрос придаточной цели
</a:t>
            </a:r>
            <a:endParaRPr lang="en-US" sz="2794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цель называет намерение, желаемый результат или причину, ради которой совершается действие в главной части. Она помогает понять замысел говорящего и делает мысль точнее.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«Он открыл окно, чтобы проветрить класс» главная часть сообщает о действии, а придаточная часть объясняет его цель. Связь частей здесь легко увидеть по смыслу и по союзу.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задаём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такой придаточной части задают вопросы зачем? с какой целью? для чего? Они показывают, что речь идёт не о причине, а именно о цели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Союзы, которые выражают цель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частотный и нейтральный союз цели. Он подходит для обычной разговорной, учебной и письменной речи, поэтому чаще всего встречается в школьных примерах и упражнениях.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Составной союз подчёркивает цель более развернуто и звучит немного книжнее. Его удобно использовать, когда нужно ясно показать связь между действием и ожидаемым результатом.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того чтобы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тоже выражает цель, но встречается реже. Он обычно употребляется в более точной, продуманной речи и помогает сделать смысл предложения более выразительным.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чтобы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имеет книжный, устаревающий оттенок и в современной речи используется редко. В учебных текстах он полезен как пример стилистически особого, не нейтрального средства связи.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Дабы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союзов цели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между союзами цели и помогает выбрать наиболее уместный вариант для школьной речи.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речи чаще всего выбирают союз чтобы; составные и устаревающие варианты употребляются реже и заметнее по стилю.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о союзах цели в СПП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придаточной части в предложении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38161"/>
            <a:ext cx="4106700" cy="8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считается самым естественным и привычным: сначала называется действие, а затем его цель. Например: «Мы повторили правило, чтобы не ошибиться».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49824"/>
            <a:ext cx="4106700" cy="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главной части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401847"/>
            <a:ext cx="4106700" cy="8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стоит первой, она сразу выделяет цель и делает её особенно заметной. Например: «Чтобы не опоздать, мы вышли раньше».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013510"/>
            <a:ext cx="4106700" cy="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СПП с придаточной целью: как построить
</a:t>
            </a:r>
            <a:endParaRPr lang="en-US" sz="316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предложения с целью действия и пример «Ученики пришли пораньше, чтобы подготовить кабинет».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помогает сразу увидеть границу между действием и его целью, особенно в предложениях с союзом «чтобы» и составными союзами.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почти всегда отделяет главную часть от придаточной цели.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в СПП с придаточными цели
</a:t>
            </a:r>
            <a:endParaRPr lang="en-US" sz="11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цели встречаются чаще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точный подсчёт, а удобное для сравнения соотношение употребления союзов в учебной практике.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союз чтобы заметно лидирует; составные и книжные варианты используются реже и чаще связаны с более формальной речью.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школьным и учебным текстам
</a:t>
            </a:r>
            <a:endParaRPr lang="en-US" sz="13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313" y="1558025"/>
            <a:ext cx="528600" cy="52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1689" y="1558025"/>
            <a:ext cx="528600" cy="52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цель отличается от причины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326313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 зачем? и показывает намерение или ожидаемый результат действия. В предложении с целью действие совершается ради будущего результата или одновременно с ним.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30824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1689" y="2247225"/>
            <a:ext cx="30273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 почему? и объясняет уже существующее основание действия. Такая часть сообщает, из-за чего что-то произошло, а не ради чего это было сделано.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26200" y="1543100"/>
            <a:ext cx="24231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и повседневной речи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повторяю правило, чтобы не забыть его. Придаточная часть объясняет, ради чего совершается действие, и делает смысл высказывания точным и понятным.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правило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закрыли окна, чтобы в комнате было тише. Здесь придаточная цель показывает ожидаемый результат действия в главной части и помогает увидеть его намерение.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Создать тишину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записала задание, чтобы выполнить его дома. Союз чтобы связывает части предложения и подчёркивает, что запись сделана не случайно, а с определённой целью.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Выполнить задание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собрался пораньше, чтобы подготовиться к проверочной работе. Такой пример легко встречается в школьной жизни и показывает связь действия с будущим результатом.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Подготовиться заранее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придаточные цели с другими видами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определить тип придаточной части по вопросу и союзному средству.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придаточной части определяется одновременно по вопросу и союзу: если есть смысл намерения, это придаточная цели.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учебных примеров по СПП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разобрать предложение с придаточной целью
</a:t>
            </a:r>
            <a:endParaRPr lang="en-US" sz="2631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разбора на понятном 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главную часть предложения и действие, которое в ней названо. Затем задают вопрос к придаточной части и определяют союз. В предложении «Мы пришли пораньше, чтобы подготовить кабинет» цель выражена точно и ясно.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отмечать части в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нужно показать границу между частями и отметить запятую. В разборе видно, что главная часть сообщает о действии, а придаточная объясняет его смысл. Такая схема помогает не путать цель с другими значениями.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действия и результата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количество, а одинаковый тип связи: каждое действие направлено на достижение цели.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цель следует за действием и объясняет его смысл; это помогает быстро распознавать придаточную часть.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СПП с придаточными цели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союзов в разных стилях речи
</a:t>
            </a:r>
            <a:endParaRPr lang="en-US" sz="3163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чтобы подходит для разговорной, нейтральной и школьной речи. Он короткий, ясный и чаще всего используется в обычных предложениях без дополнительного стилистического оттенка.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речь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дабы относится к книжной, устаревающей речи и встречается редко. Его используют главным образом в особых текстах, где важен старинный или торжественный оттенок.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оттенок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союзы для того чтобы и затем чтобы уместны в учебных, официальных и более подробных высказываниях. Они помогают подчеркнуть цель и сделать предложение выразительнее.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развёрнутые тексты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781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075900" y="1171484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5900" y="1383425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не поставить запятую между главной и придаточной частями. В СПП с придаточной цели запятая обычно обязательна, потому что она отделяет действие от его цели.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2075900" y="3978859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связь частей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075900" y="4190800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следить за началом предложения с придаточной частью. В конструкции с для того чтобы нужно чётко показать границу и сохранить ясную связь между частями.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2075900" y="3277016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повторение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2075900" y="3488956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Ошибкой бывает повтор слова чтобы или неудачное построение составного союза. Предложение должно звучать грамотно и не перегружаться одинаковыми частями, которые мешают пониманию.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075900" y="2575172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союз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075900" y="2787113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союз, который не подходит по смыслу или стилю. Например, в школьной работе лучше использовать чтобы, а не более редкие и книжные варианты без необходимости.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2075900" y="1873328"/>
            <a:ext cx="6488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причиной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075900" y="208526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путают значение цели и причины. Если предложение отвечает на вопрос зачем? , речь идёт о цели; если почему? , нужно искать придаточную причины.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придаточную цель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на примере предложения «Чтобы не опоздать, мы вышли раньше»
</a:t>
            </a:r>
            <a:endParaRPr lang="en-US" sz="16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разбора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пришёл раньше, чтобы помочь другу. В этом предложении главная часть сообщает о действии, а придаточная часть называет его цель и отвечает на вопрос зачем?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другу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промокнуть, дети взяли зонты. Здесь придаточная стоит в начале предложения, поэтому особенно важно увидеть её границу и правильно поставить запятую.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промокнуть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тренируемся каждый день, для того чтобы стать выносливее. Союз подчёркивает цель занятий, а всё предложение показывает связь усилия и ожидаемого результата.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 выносливее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записали домашнее задание, чтобы выполнить его без ошибок. Такая конструкция часто встречается в школьной речи и помогает точно передать намерение действия.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без ошибок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теме: признаки придаточной цели
</a:t>
            </a:r>
            <a:endParaRPr lang="en-US" sz="2891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 главные признаки придаточной цели и не смешать её с другими видами придаточных.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отвечает на вопрос о цели и содержит нужный союз, перед нами придаточная цель; она всегда уточняет, ради чего совершается действие.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и упражнений по теме СПП с придаточными цели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придаточных цели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цели помогают точно объяснить, ради чего совершается действие, и делают речь ясной. Если вы умеете задавать вопрос зачем? и находить союз, разбор станет намного проще.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2026-05-29T06:58:53Z</dcterms:created>
  <dcterms:modified xsi:type="dcterms:W3CDTF">2026-05-29T06:58:53Z</dcterms:modified>
</cp:coreProperties>
</file>