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состояние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умеют менять свой вид и поведение.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лужа, воздух и лёд — всё это вещества. Они могут выглядеть по-разному, и именно поэтому предметы ведут себя не одинаково. Разберёмся, как это работает!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состояние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тела не растекаются и не расплываются. Камень, карандаш и стол остаются такими, какими мы их видим, даже если их переложить на другое место.
</a:t>
            </a:r>
            <a:endParaRPr lang="en-US" sz="1742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твёрдого тела есть своя форма и свой размер. Его можно взять в руки, поставить на парту или положить в коробку, и оно не изменится само по себе.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близко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твёрдого тела маленькие частицы держатся очень крепко и находятся рядом друг с другом. Поэтому твёрдые предметы обычно прочные и не текут.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твёрдым телам относятся лёд, книга, кубик, ложка и многие другие предметы. Их легко узнать: они не принимают форму сосуда и не разливаются.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состояние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Течёт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может двигаться и переливаться. Если налить воду в стакан, а потом в чашку, она всё равно останется водой, только примет новую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форму сосуда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жидкости нет своей постоянной формы. Она повторяет форму того предмета, в котором находится, словно аккуратный маленький акробат без костюма.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жидкостей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жидкостям относятся вода, сок, молоко, чай и компот. Их можно наливать, переливать и размешивать ложкой, не ломая и не кроша.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увидеть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окружают нас дома, в школе и на улице. Они бывают в чашке, в бутылке, в луже и даже в капле дождя.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газ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своей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не держит определённую форму. Он расправляется там, где есть свободное место, и заполняет его целиком, будто невидимый гость в комнате.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 — это газ. Мы его не видим, но он есть в классе, дома и даже внутри шарика, если его надуть.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тоже относится к газам. Его бывает трудно заметить, но он поднимается вверх и смешивается с воздухом, если вода нагрелась.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 сохраняет форму и почти не меняется само по себе. Его частицы расположены очень близко и крепко держатся друг за друга.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течёт, но не распадается на части. Её частицы находятся рядом, но могут немного перемещаться, поэтому жидкость легко переливать.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быстро расходится во все стороны и занимает всё свободное место. Его частицы далеко друг от друга и двигаются очень быстро.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три состояния отличаются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меняет состояние при нагревании и охлаждении.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вещество меняет состояние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тепле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оказывается в тёплом месте, он начинает нагреваться. Сначала он ещё твёрдый, но уже готов к переменам.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твёрдый лёд превращается в воду. Этот процесс называется плавлением, и его легко заметить в стакане или на улице весной.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плавления вместо льда остаётся жидкая вода. Она может потечь, перелиться и снова изменить состояние, если станет очень холодно.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Плавление льда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в холодное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стало очень холодно, и лужа во дворе покрылась корочкой льда. Утром дети заметили, что вода стала твёрдой и скользкой, как маленькое зеркальце. Это и есть замерзание.
</a:t>
            </a:r>
            <a:endParaRPr lang="en-US" sz="114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морозильнике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которую налили в форму для льда, отправилась в морозильную камеру. Там она постепенно застыла и превратилась в аккуратные кубики. Их можно достать, когда они нужны для прохладного напитка.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долго держится сильный мороз, вода в природе тоже замерзает. Так появляются лёд и снег, а иногда и тонкая ледяная корка на поверхности.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превращается в лёд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остаётся на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луже лежит обычная вода. Она долго не исчезает сразу, а начинает медленно меняться под действием воздуха и тепла.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становятся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постепенно превращается в невидимый пар. Поэтому лужа уменьшается, а мокрая одежда на верёвке со временем становится суше.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в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идёт каждый день, даже если его не видно. Тёплая погода помогает воде быстрее становиться паром и подниматься в воздух.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пара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остывает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водяной пар касается холодной поверхности, он быстро охлаждается. Частицы становятся ближе друг к другу, и невидимый пар превращается в маленькие капельки воды.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легко заметить на холодном стакане с напитком, на крышке кастрюли и на оконном стекле. Они появляются там, где тёплый влажный воздух встречается с холодом.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превращение называется конденсацией. Оно помогает понять, почему на стекле запотевают очки, а на утренней траве бывает роса, словно кто-то посыпал её бисером.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°C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температуре вода обычно закипает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естествознания: вода кипит при нормальном атмосферном давлении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кипении вода быстро превращается в пар по всей жидкости. Это помогает понять, почему в чайнике появляются пузырьки и поднимается горячий пар.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197" y="1943101"/>
            <a:ext cx="39311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93353"/>
            <a:ext cx="435968" cy="34877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воды в природе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ручьи и реки — это вода в жидком состоянии. Она течёт, собирается в лужи и легко меняет форму, как вода в стакане.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снег и град выглядят твёрдыми, потому что вода в них замёрзла. Они держат форму и не текут, пока не начнут таять.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туман и водяной пар связаны с газообразным состоянием воды. Эту воду часто не видно, но она всё равно находится вокруг нас.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книга и 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нас окружает много твёрдых предметов. Парта стоит на месте, книга не растекается, а карандаш удобно держать в руке. У каждого из них есть своя форма и размер.
</a:t>
            </a:r>
            <a:endParaRPr lang="en-US" sz="1155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с чаем и тарелка супа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легко найти жидкости. Чай можно налить в кружку, а суп — в тарелку. Они текут и принимают форму посуды, в которой находятся, словно очень послушные жильцы.
</a:t>
            </a:r>
            <a:endParaRPr lang="en-US" sz="122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шарике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тоже рядом с нами, хотя его не всегда видно. Воздух заполняет класс, комнаты и шарики на празднике. Он занимает всё свободное место и может легко двигаться во все стороны.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вокруг нас дома и в школе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частицы важны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40493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остаются рядом, но могут немного перемещаться. Из-за этого вода течёт, льётся и принимает форму стакана, кастрюли или лужи.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513430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веществе частицы расположены очень близко и крепко держатся друг за друга. Поэтому камень, лёд или стол сохраняют форму и не расползаются.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29643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находятся далеко друг от друга и быстро движутся. Поэтому воздух легко заполняет комнату, а запах печенья может добраться до нас почти незаметно.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22748"/>
            <a:ext cx="2018853" cy="1936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падает, и частицы начинают двигаться медленнее. Вещество теряет часть тепла, поэтому его состояние постепенно меняется.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816110" y="2322748"/>
            <a:ext cx="2018853" cy="1936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капли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на холодной поверхности превращается в маленькие капли. Так появляется конденсация: пар как будто собирается в дружную мокрую компанию.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73445" y="2322748"/>
            <a:ext cx="2018853" cy="1936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лёд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охлаждение продолжается, вода замерзает и становится льдом. Частицы сближаются ещё сильнее, и вещество становится твёрдым.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холод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тепло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частицы двигаются быстрее. Лёд начинает плавиться и превращается в воду, которая уже может течь и менять форму.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легче уходит в воздух в виде пара. Поэтому после лужи или стирки вещи постепенно становятся сухими, даже без волшебной палочки.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становятся мягче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твёрдые вещества от тепла размягчаются или начинают плавиться. Из-за этого шоколад в ладони тает, а мороженое на солнце быстро сдаётся.
</a:t>
            </a:r>
            <a:endParaRPr lang="en-US" sz="17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в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подержать шоколад в руке, он начинает таять. Тепло от ладони передаётся ему, и твёрдый кусочек постепенно становится мягче и липче.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Мороженое на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жаре мороженое не любит долго стоять без дела. Оно быстро размягчается и начинает превращаться в сладкую лужицу, поэтому его лучше есть побыстрее.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футболка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стирки одежда висит на верёвке и постепенно сохнет. Вода из ткани испаряется в воздух, а футболка снова становится сухой и лёгкой.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Лужа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лужа может быть большой, а днём исчезнуть почти совсем. Солнце и ветер помогают воде испаряться, и след от дождя становится всё меньше.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маленькие превращения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 знать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состояний вещества помогает объяснить дождь, снег, туман и облака. Тогда погода перестаёт быть загадкой и становится понятнее, как интересная книга.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перемены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мы видим, как суп остывает, вода на крышке кастрюли собирается каплями, а лужица на полу исчезает. Всё это связано с изменением состояния веществ.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 использовать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понимать, как вода замерзает, тает и испаряется, легче заботиться о ней и пользоваться ею правильно. Такое знание полезно каждый день, а не только на уроке.
</a:t>
            </a:r>
            <a:endParaRPr lang="en-US" sz="16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умеют превращаться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вещество может быть твёрдым, жидким и газообразным. Всё зависит от температуры и движения частиц. Такие превращения вокруг нас происходят каждый день.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2026-05-25T17:09:25Z</dcterms:created>
  <dcterms:modified xsi:type="dcterms:W3CDTF">2026-05-25T17:09:25Z</dcterms:modified>
</cp:coreProperties>
</file>