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Северной Америке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по площади материк: Арктика, леса, горы, пустыни, реки, озёра и острова ждут вас.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Северная Америка и что в неё входит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лежит в Северном и Западном полушариях и омывается тремя океанами. К ней относят Канаду, США, Мексику, а также страны Центральной Америки и острова Карибского бассейна. Здесь живут сотни миллионов людей.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материка: Арктика и тундра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расположены Гренландия, Канадский Арктический архипелаг и тундра. Снег и лёд здесь держатся долго, а зимой температура в некоторых районах опускается ниже −40 °C.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 формирует особую жизнь: белые медведи, моржи и северные олени приспособлены к снегу, ветрам и долгой зиме. Их поведение зависит от времени года.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выглядит сурово, но она не пустая: растения растут низко, а многие животные находят пищу и укрытия, пока погодные условия позволяют.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леса, озёра и водопады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леса, где легко «слышать» природу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хвойные леса Канады тянутся на многие километры и меняют цвет по сезонам. Здесь много ручьёв и троп, а вокруг тишина и густая растительность. На иллюстрации хорошо смотрятся еловые и сосновые массивы.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 и Ниагара: вода как главное зрелище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Канаде много крупных озёр, а ещё есть места, где вода превращается в настоящее шоу. Ниагарский водопад — один из самых известных водопадов мира: его видно издалека, а звук слышен даже без приближения.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Северной Америки по площади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остальных стран и островных территорий заметно меньше, чем у трёх лидеров.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большая часть материка сосредоточена в Канаде и США, а Мексика занимает меньшую, но хорошо заметную площадь.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данные по площади стран Северной Америки; точные значения зависят от методики подсчёта.
</a:t>
            </a:r>
            <a:endParaRPr lang="en-US" sz="11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4274" y="1429640"/>
            <a:ext cx="346050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84300"/>
            <a:ext cx="440100" cy="35208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большие города и знаменитые места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и музейная жизнь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ассоциируется с киноиндустрией, а парки и музеи помогают лучше понять историю и современность. Это делает путешествие разнообразным: от развлечений до обучения.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Гранд-Каньон и Йеллоустон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природных объектов особенно известны Гранд-Каньон и Йеллоустонский национальный парк. Их ландшафты напоминают, как мощно природа меняет поверхность Земли.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Города-символы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выделяются Нью-Йорк, Вашингтон и Лос-Анджелес. У каждого свой характер: от деловых центров до культурных районов и районов с океанским видом.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Небоскрёбы и атмосфера больших мегаполисов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известна высокими зданиями и городскими кварталами, где рядом уживаются старые улицы и новые технологии. Такие места часто становятся «визитной карточкой» США.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633" y="1175216"/>
            <a:ext cx="4846633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страны материка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страны Северной Америки и какие символы у каждой из них самые узнаваемые.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страны свои «фирменные» места: водопад, каньон и древний город майя — три разных типа достопримечательностей.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 столицах, языках и известных памятниках; подбор объектов для наглядности.
</a:t>
            </a:r>
            <a:endParaRPr lang="en-US" sz="13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Мексика: древняя история и яркая культура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соединяет следы древних цивилизаций майя и ацтеков с жизнью современных городов. Поэтому здесь легко увидеть, как прошлое влияет на настоящее.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страны важны сомбреро, народная музыка и блюда из кукурузы. Эти продукты и традиции помогают понять, чем живёт местное население.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Чичен-Ицы, красочные площади и музеи создают ощущение путешествия во времени. А морские курорты добавляют отдых у тёплого побережья.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праздник День мёртвых: он связан с отношением к памяти и семье. Такие традиции делают культуру Мексики запоминающейся и уважительной.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меняется от севера к югу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смены природных условий: от Арктики к тропикам, с учётом влияния широты на температуру и влажность.
</a:t>
            </a:r>
            <a:endParaRPr lang="en-US" sz="15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природные чудеса материка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Гранд-Каньон, Йеллоустонские гейзеры, Ниагарский водопад и вулканы Центральной Америки показывают, насколько разная природа Северной Америки. Здесь соседствуют глубокие речные долины, бурлящие источники и огромные потоки воды.
</a:t>
            </a:r>
            <a:endParaRPr lang="en-US" sz="1231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места помогают увидеть, как рельеф и климат меняют ландшафты: каньоны «вырезаются» рекой, гейзеры связаны с активностью под землёй, а вулканы напоминают о геологических процессах. 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климатические пояса Северной Америки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тянется с севера на юг на тысячи километров, поэтому климатические пояса сменяются постепенно: от холодных арктических условий к тёплым тропикам.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 схеме показывает главную закономерность: чем южнее, тем выше температуры и мягче сезонность, а Карибы почти круглый год тёплые.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карты климатических поясов и школьная география; дата обращения: 12.05.2026
</a:t>
            </a:r>
            <a:endParaRPr lang="en-US" sz="13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449761"/>
            <a:ext cx="526500" cy="42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92636"/>
            <a:ext cx="526500" cy="4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92636"/>
            <a:ext cx="526500" cy="42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языки Северной Америки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разных корней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живут коренные народы и множество переселенческих сообществ. История миграций привела к тому, что рядом существуют культуры с разными традициями и обычаями, влияющими на повседневную жизнь.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распространённые языки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людей в регионе говорит на английском, испанском и французском языках. Эти языки используются в образовании, работе и средствах массовой информации, поэтому они заметны в путешествиях.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культур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европейцев, африканцев и азиатов образовали новые сообщества, а также смешанные семьи и общины. В результате в городах можно встретить традиции разных стран в праздниках и быту.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народов сохраняются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народов продолжают жить собственные праздники, костюмы, музыка и национальная кухня. Такие элементы культуры помогают лучше понимать историю мест и уважать различия между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Северной Америки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материка складывалась из разных традиций и продуктов. Среди узнаваемых блюд — бургеры и картофель фри, пицца, а также блюда на основе лепёшек и кукурузы, популярные во многих регионах.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переселений помогла распространить рецепты далеко за пределы происхождения. Так, многие блюда стали «визитными карточками» стран и регионов, а вкус подстраивают под местные привычки.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сезоны и доступность местных продуктов влияют на привычную еду. В холодных районах чаще ценят сытные блюда, а в южных — больше свежих овощей и фруктов, в том числе карибских.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938812"/>
            <a:ext cx="4814700" cy="23436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 для путешествия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природные и исторические достопримечательности Северной Америки — от водопадов и каньонов до древних городов и островных курортов.
</a:t>
            </a:r>
            <a:endParaRPr lang="en-US" sz="1509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точки показывают, что материк сочетает выдающиеся природные объекты и древние памятники. Выбор маршрута зависит от интереса: высота и масштаб, история или морской отдых.
</a:t>
            </a:r>
            <a:endParaRPr lang="en-US" sz="1498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о туристических достопримечательностях: национальные и туристические сайты; дата обращения: 12.05.2026
</a:t>
            </a:r>
            <a:endParaRPr lang="en-US" sz="11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Города-символы Северной Америки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Панорамы мегаполисов и культурные центры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Торонто, Мехико и Гавана объединяет то, что в них легко «считать» разные стороны материка. Здесь встречаются небоскрёбы, музеи и оживлённые площади, а также парки.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облик и разнообразие районов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городах есть и старые кварталы, и современные порты, поэтому атмосфера меняется от улицы к улице. Для прогулок и фотосъёмки подходят городские панорамы и узнаваемые здания.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материка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тянутся полосами, но их границы меняются из‑за гор, океанских течений и расстояния до моря. Поэтому похожие широты могут иметь разный растительный покров.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как климат и географическое положение задают «набор» природных зон. Леса занимают большие пространства, а тропики сосредоточены главным образом на юге.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атласы природных зон; дата обращения: 12.05.2026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природу во время путешествий
</a:t>
            </a:r>
            <a:endParaRPr lang="en-US" sz="2815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путешественника, основанный на правилах поведения в природных и охраняемых территориях.
</a:t>
            </a:r>
            <a:endParaRPr lang="en-US" sz="15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Северную Америку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объединяется большими расстояниями и тем, что на одном материке можно увидеть очень разные ландшафты. От холодных зон на севере природные условия постепенно меняются к югу.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общая черта — многоязычие и культурные связи. На фоне разных стран и народов рядом сосуществуют крупные города и древние памятники, которые делают изучение материка особенно интересным.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богат природой: встречаются леса, пустыни, ледники, каньоны и водопады. Эти места становятся «визитными карточками» регионов и помогают лучше понять, как работает география.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климата особенно заметно из‑за смены поясов: где-то господствует жара и влажность, а где-то — сухой и холодный воздух. Поэтому меняются и растения, и виды животных, и привычки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путешествия по материкe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холод и тёплые берега: контрасты в одном маршруте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удивляет сменой погоды и природы: от ледяных пространств до тёплых побережий. Достаточно сделать шаг по карте, и меняются ландшафты, цвета растительности и даже темп жизни местных жителей.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каньонов и водопадов до мегаполисов и древних городов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рядом находятся природные чудеса и исторические места: горы, каньоны, водопады, а также города с древней культурой. Именно поэтому путешествие по Северной Америке легко «собрать» как череду разных впечатлений.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материк природы и открытий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объединяет разные страны, народы, климатические пояса и природные объекты. Её природа разнообразна, а города и памятники помогают понять связь географии, климата и жизни людей.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2026-05-12T23:39:28Z</dcterms:created>
  <dcterms:modified xsi:type="dcterms:W3CDTF">2026-05-12T23:39:28Z</dcterms:modified>
</cp:coreProperties>
</file>