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тело остается прочным, подвижным и защищенным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движение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соединяет кости, суставы, мышцы, связки и сухожилия. Она удерживает тело, помогает двигаться и защищает внутренние органы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 основа тела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 — это прочный каркас, на котором держится все тело. Он придает форму, помогает сохранять вертикальное положение и делает движения возможными.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защищают важные органы от ударов и сдавливания. Череп бережет мозг, а грудная клетка — сердце и легкие, которые особенно нуждаются в защите.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скелету крепятся мышцы, поэтому он работает не только как опора, но и как основа движения. Без него человек не смог бы ни ходить, ни поднимать предметы.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взрослого человека около 206 костей. Вместе они образуют сложную, но слаженную систему, которая позволяет стоять, наклоняться, бежать и сохранять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терминов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помогают понять, как устроено движение и почему разные части системы работают вместе.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Кость, сустав и сухожилие образуют рабочую связку элементов: одни поддерживают, другие двигают, третьи передают усилие.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базовые анатомические определения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скелета и их роль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головной мозг и органы чувств. Его кости соединены очень прочно, поэтому этот отдел скелета почти не движется, но надежно выполняет защитную функцию.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поддерживает туловище и позволяет наклоняться, поворачиваться и сохранять равновесие. Он состоит из позвонков, между которыми есть небольшая подвижность и амортизация.
</a:t>
            </a:r>
            <a:endParaRPr lang="en-US" sz="850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окружает сердце и легкие. Во время дыхания она немного расширяется и сжимается, а ребра помогают уберечь органы от повреждений.
</a:t>
            </a:r>
            <a:endParaRPr lang="en-US" sz="898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помогают захватывать, писать, рисовать и поднимать предметы. Их строение удобно для точных движений, которые особенно важны в повседневной жизни.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 поддерживают вес тела и обеспечивают ходьбу, бег и прыжки. Они особенно прочные, потому что выдерживают большие нагрузки при движении.
</a:t>
            </a:r>
            <a:endParaRPr lang="en-US" sz="8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кость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кость покрыта надкостницей. Она помогает кости расти, питаться и восстанавливаться после небольших повреждений, а также участвует в образовании новых клеток.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надкостницей находится плотное вещество. Оно делает кость прочной и позволяет ей выдерживать нагрузку, когда человек стоит, прыгает или переносит тяжести.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Легкость без 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есть губчатое вещество с множеством маленьких полостей. Такая структура уменьшает массу кости, не снижая ее прочности и надежности.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костной ткани проходят сосуды и нервы, поэтому кость не является «мертвой». Она постоянно обновляется и чувствует повреждения, как и другие живые ткани.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и костный мозг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кости связана с ее функцией: одни работают как рычаги, другие как защита, а третьи обеспечивают точные движения.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функции кости распределяются по-разному: длинные и плоские выполняют самые заметные задачи, а короткие и смешанные поддерживают точность движений.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«Опорно-двигательная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сустав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поверхностей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Суставные поверхности костей подходят друг к другу по форме. Благодаря этому движение становится точным, а кости не смещаются слишком сильно.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трения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Гладкий хрящ уменьшает трение и смягчает удары при движении. Он помогает суставу работать дольше и без лишнего износа.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Суставная жидкость действует как естественная смазка. Она делает движения плавнее и уменьшает неприятные ощущения при сгибании и вращении.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суставов по подвижности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подвижности сустава зависит от его строения и задачи. Одни соединения почти не двигаются, другие позволяют выполнять широкий набор движений.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подвижность, тем важнее защита и устойчивость вокруг сустава; чем меньше подвижность, тем прочнее соединение костей.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базовая анатомия суставов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Плечо и локоть в действии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сустав соединяет руку с туловищем и дает ей большую свободу. Он помогает поднимать, отводить и вращать руку в разных направлениях.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Шарнирное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Локтевой сустав устроен иначе: он работает как надежный шарнир. Основные движения здесь — сгибание и разгибание предплечья, без широкого кругового размаха.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махнуть рукой почти по кругу, работает плечо, а локоть лишь помогает направить движение. Поэтому именно плечевой сустав дает самый широкий размах.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мышца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умеют сокращаться и расслабляться, поэтому они могут тянуть кости и вызывать движение. Именно благодаря им человек ходит, пишет, поднимает вещи и сохраняет нужную позу.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мышца не действует сама по себе. Для точных движений она должна работать вместе с костями, суставами, сухожилиями и нервной системой, которая подает команду на сокращение.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 в теле очень много, и вместе они составляют значительную часть массы организма. Они не только двигают тело, но и помогают сохранять тепло и 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Мышцы-антагонисты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мышц работают по очереди, создавая противоположные движения в суставе.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движение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 нервного сигнала до видимого движения тела.
</a:t>
            </a:r>
            <a:endParaRPr lang="en-US" sz="9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 сухожилия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удерживают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соединяют кости в области сустава и удерживают их в нужном положении. Благодаря этому сустав остается устойчивым и не смещается при движении.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передают силу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соединяют мышцу с костью и передают силу сокращения. Когда мышца работает, сухожилие помогает костям двигаться точно и без лишнего усилия.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осанка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ровная, мышцы работают равномерно, а позвоночник меньше перегружается. Это особенно важно при сидении за партой, чтении и работе за столом.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долгого сидения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 и долгое неподвижное сидение постепенно утомляют мышцы. Если часто менять позу и делать короткие перерывы, легче сохранить привычку держаться правильно.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Осанку можно тренировать каждый день: сидеть прямо, ставить стопы на пол и не наклонять голову слишком низко. Такие привычки полезны и для дыхания, и для 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сон и восстановление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во сне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организм восстанавливает силы, а мышцы и кости получают время для роста и обновления. Полноценный отдых особенно важен в период активного развития.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 делает мышцы сильнее и выносливее. Даже обычная ходьба, игры на улице и физкультминутки улучшают координацию и подвижность суставов.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нагрузки и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чередовать нагрузку и отдых, тело работает лучше и меньше устает. Поэтому важны и активные занятия, и достаточное количество сна.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 и травмы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частых травм помогает быстрее распознать опасный случай и правильно отреагировать до осмотра врача.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Отек и боль бывают при растяжении, а деформация и невозможность движения чаще указывают на перелом. В обоих случаях нужна помощь взрослых.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«Опорно-двигательная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опорно-двигательную систему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привычка двигаться важнее редких интенсивных тренировок. Регулярность помогает укреплять мышцы и поддерживать подвижность суставов.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поддержку системе дают разминка, правильная техника и питание с кальцием и витамином D; остальные привычки дополняют защиту от перегрузок.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 сохранению здоровья опорно-двигательной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проверка знаний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практические задания помогают увидеть работу костей, мышц и суставов в действии.
</a:t>
            </a:r>
            <a:endParaRPr lang="en-US" sz="8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работает как точная команда: кости задают форму, суставы обеспечивают подвижность, а мышцы создают усилие. Бережное отношение к телу помогает сохранять здоровье надолго.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2026-07-26T03:42:59Z</dcterms:created>
  <dcterms:modified xsi:type="dcterms:W3CDTF">2026-07-26T03:42:59Z</dcterms:modified>
</cp:coreProperties>
</file>