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хозяйство как основа экономической мощи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гигант, меняющий мировые рынки.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стал хозяйственным лидером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экономическая мощь Китая сложилась не случайно: её заложили реформы, выгодное морское положение, огромные трудовые ресурсы и постепенное соединение государственного управления с рыночными механизмами.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Китая в мировой экономике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формирует значительную часть мировой экономики и входит в число главных центров производства, потребления и торговли, влияя на цены, поставки и деловые решения далеко за пределами страны.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свыше 1,4 миллиарда человек создаёт колоссальный спрос на товары, услуги и инфраструктуру. Именно внутренний рынок помогает экономике сохранять устойчивость даже при внешних колебаниях.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рынок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десятков стран Китай стал важнейшим партнёром по импорту и экспорту. Особенно заметна его роль в электронике, металлах, текстиле, химической продукции и логистике.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 мира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Китая ощущается во всём мире: он отражается на цепочках поставок, сырьевых рынках и стратегии международных компаний, которые зависят от китайского производства и сбыта.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экономического роста Китая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страна постепенно перешла от быстрого индустриального рывка к более сбалансированному развитию.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World Development Indicators: GDP growth (annual %); годы и десятилетия представлены в обобщённом виде.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замедляется, но остаётся высоким по мировым меркам; это признак перехода к зрелой экономике.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мегаполисы и центры хозяйственной активности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соединяет мощный порт, деловой центр и высокотехнологичное производство. Здесь особенно заметна связь между международной торговлей, банковским сектором и современной городской инфраструктурой, которая обслуживает миллионы людей и огромные товарные потоки.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Шанхай: финансовые ворота страны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вырос из прибрежной зоны ускоренного развития в один из главных центров электроники и инноваций. Его динамика показывает, как инвестиции, экспорт и предпринимательство способны быстро изменить экономический облик территории.
</a:t>
            </a:r>
            <a:endParaRPr lang="en-US" sz="100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Шэньчжэнь: город технологического роста
</a:t>
            </a:r>
            <a:endParaRPr lang="en-US" sz="1243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восточные города концентрируют порты, заводы, офисы и логистические узлы. Такое размещение снижает транспортные издержки и ускоряет включение Китая в мировую торговлю, делая побережье наиболее сильной частью хозяйства страны.
</a:t>
            </a:r>
            <a:endParaRPr lang="en-US" sz="1015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как экономическое ядро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64192"/>
            <a:ext cx="3765900" cy="20380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Китая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ключевых секторов показывает, как экономика сочетает промышленную мощь, сферу услуг и сельское хозяйство.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становится более сложной: роль услуг и технологий растёт, хотя промышленность по-прежнему остаётся опорой развития.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национальной статистики КНР и международных экономических обзоров
</a:t>
            </a:r>
            <a:endParaRPr lang="en-US" sz="10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5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45 000 км
</a:t>
            </a:r>
            <a:endParaRPr lang="en-US" sz="7075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протяжённость крупнейшей в мире сети высокоскоростных железных дорог.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транспорта КНР; данные по сети высокоскоростных железных дорог, 2023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Китая опирается на мощную транспортную сеть и огромные производственные кластеры, что позволяет быстро доставлять сырьё, комплектующие и готовые товары.
</a:t>
            </a:r>
            <a:endParaRPr lang="en-US" sz="25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Китая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экспорте особенно заметны товары средней и высокой степени обработки, а не только простая массовая продукция.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и UN Comtrade; укрупнённая структура экспорта КНР,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укрепила позиции поставщика сложных промышленных товаров и стала важным звеном мировой производственной кооперации.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хозяйства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скоростных железных дорог связывает крупнейшие города и промышленные районы, сокращая время поездок и ускоряя перевозку людей и грузов по огромной территории страны.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магистрали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Шанхая, Нинбо-Чжоушань и Шэньчжэня обслуживают огромные объёмы внешней торговли. Через них проходят контейнеры, сырьё и промышленная продукция, направляемые на мировой рынок.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экономики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склады, терминалы и распределительные центры снижают издержки бизнеса. Благодаря этому Китай быстрее реагирует на спрос и сохраняет конкурентоспособность в массовом производстве.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Логистическое преимущество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Автомагистрали, речные маршруты и железные дороги соединяют побережье с внутренними районами, уменьшая региональную изоляцию и поддерживая единый экономический простор страны.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связанность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экспортная модель Китая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товаров от сырья и сборки до экспорта и новых инвестиций.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цифровая экономика как новая опора роста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быстро превратил цифровую инфраструктуру в часть повседневной жизни крупных городов. Сети 5G, мобильные платежи и онлайн-платформы для торговли и услуг сделали экономику более быстрой и связанной, а смартфон — главным инструментом работы, покупок и 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и умные сервисы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меняет и транспортные цепочки: склады, доставка и управление запасами всё чаще работают через автоматизированные системы. В результате серверные центры, электромобили и умные логистические узлы становятся визуальным знаком экономики знаний, где данные ценятся не меньше, чем сырьё.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будущего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Huawei, Tencent, Alibaba и BYD стали символами перехода от массового производства к сложным технологическим решениям. Их развитие показывает, что Китай делает ставку не только на сборку товаров, но и на собственные разработки, программные продукты, электромобили и аккумуляторы.
</a:t>
            </a:r>
            <a:endParaRPr lang="en-US" sz="972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лидеры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Китая и роль угля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чистой энергетики уголь остаётся базой для промышленности и электроснабжения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Energy Institute Statistical Review of World Energy и IEA, 2023–2024; значения округлены.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объясняет высокую индустриальную мощность Китая, но одновременно показывает главный источник экологических издержек.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безопасность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огромный внутренний рынок базовыми продуктами питания, прежде всего рисом, пшеницей, овощами и свининой. Для страны с населением свыше 1,4 млрд человек это вопрос не только экономики, но и социальной стабильности.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мегастраны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урожайности Китай всё же закупает сою, корма и часть зерновых культур за рубежом. Это связано с большим спросом животноводства и ограниченностью земель, пригодных для устойчивого интенсивного земледелия.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как дополнение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Ирригация, селекция, механизация и современные агротехнологии помогают компенсировать дефицит пахотных земель и воды. Особенно заметно это в восточных и южных районах, где сельское хозяйство может быть более продуктивным.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на поле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страны сталкиваются с более жёсткими климатическими условиями и меньшей обеспеченностью водой. Поэтому здесь урожайность и плотность хозяйственного освоения заметно ниже, чем в прибрежных и речных районах.
</a:t>
            </a:r>
            <a:endParaRPr lang="en-US" sz="1092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хозяйственном развитии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макрорегионов показывает, как география влияет на уровень доходов, специализацию и транспортную доступность.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структуре хозяйства Китая на основе данных NBS China и World Bank.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побережьем и внутренними районами остаётся ключевой пространственной проблемой: именно он определяет неравномерность доходов и инвестиций.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как двигатель роста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внутреннего рынка создаёт устойчивый спрос на самые разные товары и услуги. Для бизнеса это означает возможность производить большие серии продукции и быстрее окупать инвестиции.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в городах расширяет слой потребителей, которые покупают жильё, автомобили, технику и образовательные услуги. Именно этот слой всё сильнее влияет на структуру экономики.
</a:t>
            </a:r>
            <a:endParaRPr lang="en-US" sz="1164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средний класс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доставка, мобильные платежи и сервисы по подписке делают потребление удобнее и регулярнее. В результате спрос смещается от базовых покупок к услугам и цифровым продуктам.
</a:t>
            </a:r>
            <a:endParaRPr lang="en-US" sz="1175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потребление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медицина, образование и досуг становятся важной частью внутреннего спроса. Это помогает экономике меньше зависеть от внешней конъюнктуры и поддерживает её устойчивость в периоды замедления экспорта.
</a:t>
            </a:r>
            <a:endParaRPr lang="en-US" sz="1042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качество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Урбанизация, инвестиции и развитие городов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 усиливает спрос на жильё, общественный транспорт и инженерные сети, поэтому города становятся главным пространством экономической модернизации.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Индексировано по данным National Bureau of Statistics of China и World Bank, 2010=100; значения округлены для наглядности.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идёт вместе с инвестициями: чем быстрее растут города, тем сильнее потребность в инфраструктуре и управлении нагрузкой.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индустриализации
</a:t>
            </a:r>
            <a:endParaRPr lang="en-US" sz="2328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промышленности и энергетики усилил смог в крупных городах. Основные источники — угольные электростанции, транспорт и предприятия тяжёлой промышленности, расположенные рядом с плотной городской застройкой.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производство и высокая плотность населения повышают давление на водные ресурсы, особенно в северных районах. Загрязнение рек и почв усложняет сельское хозяйство и ухудшает условия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воду и почвы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расширяет использование солнечной и ветровой энергии, поддерживает электромобили и ужесточает экологические нормы. Это не мгновенное решение, но важный шаг к снижению долгосрочных рисков.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модели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к уязвимостям: главные проблемы хозяйства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накопленные дисбалансы влияют на устойчивость экономики Китая в долгосрочной перспективе.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глобальных производственных цепочках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одним из главных мест, где собираются электроника, техника, одежда и батареи. Даже при переносе части производств в другие страны мировой бизнес по-прежнему зависит от китайских мощностей.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узел мира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порты, железные дороги и промышленные кластеры позволяют быстро перемещать сырьё, комплектующие и готовую продукцию. Именно логистика делает китайские поставки конкурентоспособными по срокам и стоимости.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логистика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экспортирует не только готовые товары, но и важные детали, без которых не работают мировые бренды. Это усиливает её влияние на производство в Азии, Европе, Африке и Америке.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Поставщик комплектующих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решения Китая отражаются на ценах, сроках поставок и состоянии рынков далеко за его пределами. Поэтому его хозяйство влияет не только на торговлю, но и на устойчивость мировой экономики.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эффект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экономика масштаба, технологий и перемен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хозяйство сочетает промышленную мощь, огромный рынок и технологическое обновление, но его будущее зависит от решения экологических, демографических и внешнеэкономических проблем.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2026-06-03T03:41:28Z</dcterms:created>
  <dcterms:modified xsi:type="dcterms:W3CDTF">2026-06-03T03:41:28Z</dcterms:modified>
</cp:coreProperties>
</file>