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и культурные растения вокруг нас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 с нами: дикие и те, что выращивает человек.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 нужны всем живым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дарят кислород, еду и красоту. Они поддерживают жизнь людей, животных и насекомых, а также делают леса, луга и сады зелёными и уютными. Без растений на Земле было бы гораздо тише и беднее.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дикорастущие растения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встретить в лесу, на лугу, у реки, в степи и на болоте. Каждое растение выбирает место, где ему легче расти.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дикорастущим относятся берёза, ромашка, крапива, одуванчик, мох и многие другие травы. Они хорошо знакомы детям и взрослым.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расселяются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таких растений разносят ветер, вода и животные. Иногда семечко цепляется за шерсть или уплывает по ручью, и начинается новая жизнь.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Приспособлены к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часто хорошо переносят холод, ветер, засуху или бедную почву. Природа научила их быть настоящими выживальщиками.
</a:t>
            </a:r>
            <a:endParaRPr lang="en-US" sz="1193" dirty="0"/>
          </a:p>
        </p:txBody>
      </p:sp>
      <p:sp>
        <p:nvSpPr>
          <p:cNvPr id="14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сами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появляются и живут без посева и постоянной помощи человека. Они умеют самостоятельно находить свет, воду и подходящую почву.
</a:t>
            </a:r>
            <a:endParaRPr lang="en-US" sz="11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культурные растения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сажает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человек специально сеет или высаживает. Он выбирает место, готовит почву и помогает росткам появиться и окрепнуть.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Нуждаются в уходе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нужны полив, рыхление, прополка и защита от холода или вредителей. Без заботы человека такие растения растут хуже и дают меньше урожая.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культурным растениям относятся пшеница, картофель, яблоня, огурец, морковь, лён и роза. Среди них есть овощи, фрукты, зерновые и цветы.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подрастают, человек собирает урожай. Из него готовят еду, делают ткань, украшают дом и сад, а иногда даже лечатся.
</a:t>
            </a:r>
            <a:endParaRPr lang="en-US" sz="13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дикорастущие и культурные растения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культурных растений чаще бывают крупные плоды, сладкие ягоды и яркие цветы. Дикорастущие обычно выглядят скромнее, зато умеют стойко терпеть трудности.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 природы часто лучше переносят мороз, засуху и бедную почву. Это помогает им выживать там, где другим было бы нелегко.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можно увидеть в лесу или на лугу, а культурные — на огороде, в саду, на поле или в теплице.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живут сами, а культурные зависят от человека. Одним достаточно природы, другим нужны забота, полив и трудолюбивые руки.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95" y="1685887"/>
            <a:ext cx="158813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1454"/>
            <a:ext cx="192000" cy="170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дикорастущие растения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 живут под деревьями, где есть тень, влага и рыхлая почва. Здесь рядом соседствуют мхи, травы, кусты и деревья.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скалах и в горах можно найти живые растения. Они цепляются за трещины, где немного земли и хватает света.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много света, поэтому там хорошо растут травы и цветы. Летом луг похож на пёстрый ковёр, полный жизни и движения.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 сырые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болоте растут виды, которым нужно много влаги. Такие места кажутся непростыми, но для некоторых растений они — самый подходящий дом.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реки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растут растения, которым нравится влажная почва. Берега рек и ручьёв часто украшают камыши, ивы, травы и другие зелёные жители.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выращивает культурные растения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полях выращивают пшеницу, рожь и другие зерновые культуры. Здесь растения растут рядами, а люди следят за их ростом и урожаем.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выращивают морковь, капусту, свёклу, лук и многие другие овощи. Здесь особенно важны полив, прополка и аккуратный уход.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растут яблони, вишни, груши, смородина и крыжовник. Сад напоминает вкусную и красивую коллекцию растений, почти как на выставке.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 и цветники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теплицах выращивают огурцы, помидоры и рассаду, а в цветниках — яркие декоративные растения. Там можно защитить зелёных питомцев от холода и непогоды.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дикорастущие растения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семена и молодые побеги служат кормом для птиц, зайцев, белок и других зверей. Природная столовая работает без перерывов.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крепко держат землю и не дают дождю размывать её. Благодаря этому почва остаётся на месте и не уносится водой.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кусты и заросли помогают животным прятаться от холода и врагов. В таких местах удобно жить, отдыхать и выводить потомство.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дикорастущих растений дают нектар пчёлам и бабочкам. Без таких растений многим насекомым было бы трудно находить пищу и жить.
</a:t>
            </a:r>
            <a:endParaRPr lang="en-US" sz="13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25" y="1805075"/>
            <a:ext cx="361500" cy="3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486" y="1805075"/>
            <a:ext cx="361500" cy="36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941" y="1805075"/>
            <a:ext cx="316313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409" y="1834985"/>
            <a:ext cx="377100" cy="30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8070" y="1805075"/>
            <a:ext cx="361500" cy="361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культурные растения человеку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крупы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пшеницы, ржи и других зерновых получают муку и крупу. Из них пекут хлеб, варят кашу и делают привычные блюда.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морковь, капуста и свёкла помогают готовить вкусную и сытную еду. Овощи делают питание разнообразным и полезным.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груши, вишни, смородина и другие плоды радуют вкусом и запахом. Они украшают стол и помогают получать витамины.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льна получают волокна, из которых делают ткань. Такие растения помогают создавать одежду и полезные вещи для дома.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дома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декоративные растения украшают сад, двор и комнату. Они делают мир наряднее и поднимают настроение даже в обычный день.
</a:t>
            </a:r>
            <a:endParaRPr lang="en-US" sz="10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культурным растениям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подбирает хорошие семена и здоровую рассаду. От этого зависит, будут ли растения крепкими, дружными и урожайными.
</a:t>
            </a:r>
            <a:endParaRPr lang="en-US" sz="1225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посевом землю рыхлят, удобряют и очищают от сорняков. В такой почве корням легче расти и получать питание.
</a:t>
            </a:r>
            <a:endParaRPr lang="en-US" sz="1225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Ухаживает за 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поливают, защищают от холода, вредителей и засухи. Если нужно, их подвязывают и пересаживают, чтобы им было удобнее.
</a:t>
            </a:r>
            <a:endParaRPr lang="en-US" sz="1225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новые сорта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садоводы выводят сорта с крупными плодами, сладким вкусом и быстрым ростом. Так человеку проще получать хороший урожай.
</a:t>
            </a:r>
            <a:endParaRPr lang="en-US" sz="12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культурное растение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роста культурного растения от семени до урожая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путать два вида растений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принять редкое дикорастущее растение за обычный сорняк и сорвать его, оно может исчезнуть в этом месте. Знание видов помогает сохранять лесные и луговые растения.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забывать уход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без полива, прополки и заботы растут хуже. Тогда урожай становится меньше, а плоды и овощи могут оказаться мелкими или совсем не успеют созреть.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место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сад и огород устроены по-разному. Если знать, какие растения где живут, легче понимать правила природы и не нарушать их по неосторожности.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природе и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различаем дикорастущие и культурные растения, мы бережнее относимся к природе и лучше понимаем, как вырастить полезный урожай для человека.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Сорные растения на огороде и в саду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убирают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сорняков слишком много, грядки и клумбы становятся тесными. Тогда культурным растениям труднее расти, а урожай и цветение заметно уменьшаются.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сорным растениям относят крапиву, лебеду и осот. Эти растения часто встречаются возле домов, на огородах и вдоль дорожек.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убирают вовремя, чтобы они не забирали силы у полезных растений. Тогда овощи, ягоды и цветы растут свободнее и выглядят здоровее.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Нежданные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Сорные растения появляются рядом с овощами, ягодами и цветами без приглашения. Они быстро разрастаются и мешают культурным растениям получать свет, воду и питание из почвы.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дикорастущие растения нуждаются в защите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редкие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дикорастущие растения стали редкими после вырубки лесов, загрязнения и слишком частого сбора людьми. Им становится труднее находить подходящие места для жизни.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заносят в Красную книгу и особенно бережно охраняют. Это помогает взрослым и детям помнить, какие растения нельзя рвать, ломать или выкапывать.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растениям помогают расти в тишине и безопасности. Там их не тревожат лишний раз, и у них есть шанс сохранить свои места обитания.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Ландыш, венерин башмачок и прострел требуют особенно внимательного отношения. Красивый цветок лучше оставить в природе, чтобы он радовал всех и дальше.
</a:t>
            </a:r>
            <a:endParaRPr lang="en-US" sz="13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лекарственные растения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с лесными дарами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встретить ягоды, орехи и съедобные травы, но собирать их нужно очень осторожно. Сначала надо точно знать растение, чтобы не перепутать полезный вид с опасным. Тогда корзинка станет не только полной, но и безопасной.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грядках и в цветниках выращивают ромашку аптечную, календулу и мяту. Из них делают чай, настои и лекарства. Такие растения выглядят нарядно и при этом помогают людям заботиться о здоровье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помогают друг другу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семена служат пищей многим птицам. Перелетая с места на место, они разносят семена дальше, и растения могут появляться в новых уголках.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трава, кусты и заросли становятся укрытием для зайцев, ежей и маленьких птиц. Там можно спрятаться от ветра, дождя и хищников.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приносят пользу растениям. Одни переносят пыльцу, другие разносят семена на шерсти, лапках или в клюве, помогая природе жить дружно.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угощают пчёл и бабочек сладким нектаром. За это насекомые перелетают с цветка на цветок и помогают растениям образовывать семена.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растения в природе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325" y="2322211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всё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на лугу не нужно срывать все цветы подряд. Если оставить часть растений, они смогут цвести дальше и дать семена для новых ростков.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200606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вырывать с 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без корня уже не сможет снова вырасти. Поэтому его нельзя выдёргивать из земли, даже если оно кажется маленьким и незаметным.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3736814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ветки и траву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 кустов и деревьев, а также топтать молодую траву. Растениям нужно время, чтобы окрепнуть, как и нам после долгой прогулки.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5467556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садовый букет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подарка лучше собирать цветы в саду, а не в природе. Тогда дикие растения останутся на своём месте и продолжат радовать лес и луг.
</a:t>
            </a:r>
            <a:endParaRPr lang="en-US" sz="1022" dirty="0"/>
          </a:p>
        </p:txBody>
      </p:sp>
      <p:sp>
        <p:nvSpPr>
          <p:cNvPr id="15" name="Text 6"/>
          <p:cNvSpPr txBox="1"/>
          <p:nvPr/>
        </p:nvSpPr>
        <p:spPr>
          <a:xfrm>
            <a:off x="719828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срывать все цветки и плоды. Часть из них нужна растениям для жизни, а птицам и зверям — для питания.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поле, сад и луг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пшеницы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тянутся ровные ряды пшеницы, и колосья качаются, как маленькие золотые фонарики. Здесь человек ухаживает за растениями особенно внимательно, чтобы получить зерно для хлеба и каши.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яблоня весной покрывается цветами, а потом на ветках появляются сочные плоды. Рядом может расти смородина, и тогда сад становится и красивым, и вкусным.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с цветами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растут колокольчики, клевер и ромашка. Здесь растения живут свободно, привлекают насекомых и создают яркий зелёный ковёр, который хочется разглядывать снова и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понять, где растение живёт само, а где ему помогает человек. Так легче беречь природу и выращивать полезный урожай.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растений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вокруг нас — дикорастущие и культурные.
</a:t>
            </a:r>
            <a:endParaRPr lang="en-US" sz="24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растениях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и культурные растения разные, но одинаково важны. Одни живут в природе, другие растут рядом с человеком. Если беречь растения, зелёный мир будет красивым и щедрым.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2026-05-25T23:25:20Z</dcterms:created>
  <dcterms:modified xsi:type="dcterms:W3CDTF">2026-05-25T23:25:20Z</dcterms:modified>
</cp:coreProperties>
</file>