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самый большой материк Земли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 с горы, пустынями и миллиардами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огромный материк удивительных контрастов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лежит на востоке Евразии и омывается тремя океанами. Здесь рядом существуют ледяной север, жаркие пустыни и влажные тропики, поэтому природа материка похожа на большую яркую мозаику.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на карте мира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огромных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занимает около 44,6 миллиона квадратных километров, и на карте она выглядит по-настоящему гигантской. Если долго смотреть на её очертания, можно заметить, как далеко друг от друга находятся моря, горы и равнины.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Восточной до Западной Азии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Азии относят Восточную, Южную, Юго-Восточную, Центральную и Западную части материка. У каждой из них свой цвет на карте, свои страны и свои особенности природы, поэтому изучать её особенно интересно.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полная знакомых ориентиров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большой карте удобно показать океаны, крупные страны и известные объекты: Гималаи, пустыню Гоби, реку Янцзы и полуострова. Тогда Азия станет не просто названием, а настоящим путешествием по миру.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гора в Гималаях показывает, насколько высокими бывают азиатские горы и как сильно они влияют на климат и реки.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8 848,86 м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такова высота Эвереста, самой высокой вершины Земли.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географические данные о горе Эверест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где днём жарко, а ночью холодно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Гоби лежит в Центральной Азии и известна сухим ветром, редкими осадками и резкими перепадами температуры. Здесь непросто жить, но природа всё же приспособилась к суровым условиям.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Аравийская пустыня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 самых больших жарких пустынь мира. Днём песок раскаляется, а ночью воздух быстро остывает. Люди и животные здесь берегут воду и стараются использовать каждый тенистый уголок.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Такла-Макан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Такла-Макан часто называют очень трудной для жизни пустыней. Песчаные дюны, сухость и сильные ветры делают её похожей на огромный песочный океан, где выживают только самые выносливые виды.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обитатели пустынь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пустынях есть жизнь: верблюды, ящерицы, скорпионы и колючие растения умеют экономить воду. У каждого из них свои маленькие хитрости, чтобы пережить жару и холодные ночи.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605343"/>
            <a:ext cx="193800" cy="172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614106"/>
            <a:ext cx="193800" cy="155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109717"/>
            <a:ext cx="193800" cy="17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098951"/>
            <a:ext cx="193800" cy="19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594727"/>
            <a:ext cx="193800" cy="19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 Азии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река Азии помогает людям перевозить грузы, получать воду и развивать города на своём берегу. Её долина давно стала важной частью жизни Китая.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Хуанхэ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Хуанхэ известна жёлтым цветом воды из-за ила. Вокруг неё возникали древние поселения, поэтому река сыграла большую роль в истории и хозяйстве Китая.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 даёт воду сухим районам и помогает выращивать сельскохозяйственные культуры. Вокруг этой реки издавна жили люди, потому что рядом с ней легче строить поселения.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Меконг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Меконг проходит через несколько стран Юго-Восточной Азии и соединяет разные территории, как природная дорога. Он помогает рыболовству, земледелию и жизни прибрежных общин.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Ганг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Ганг имеет огромное значение для жизни людей в Индии. Его воды используют в быту и сельском хозяйстве, а берега реки часто становятся местом больших городов и священных мест.
</a:t>
            </a:r>
            <a:endParaRPr lang="en-US" sz="8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 льда до тропической жары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Азии зима долгая и очень морозная. Здесь много снега и льда, а людям и животным приходится привыкать к сильному холоду и короткому лету.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части материка часто бывают степи и засушливые районы. Осадков мало, поэтому растениям приходится беречь каждую каплю воды, а ветры гуляют почти без остановки.
</a:t>
            </a:r>
            <a:endParaRPr lang="en-US" sz="957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юг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Азии климат тёплый и влажный, а дожди могут идти долго и сильно. В таких местах быстро растут леса, а воздух кажется густым и тёплым.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 климату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погодные условия помогают жить очень разным животным: белым медведям на севере, верблюдам в сухих местах и тиграм в тёплых лесах. Природа здесь правда любит сюрпризы.
</a:t>
            </a:r>
            <a:endParaRPr lang="en-US" sz="9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425"/>
            <a:ext cx="324000" cy="25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453" y="1719425"/>
            <a:ext cx="324000" cy="25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719425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719425"/>
            <a:ext cx="324000" cy="25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705025"/>
            <a:ext cx="324000" cy="28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языки Азии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говорят на сотнях языков. Среди самых известных — китайский, хинди, арабский, японский, корейский и турецкий, но рядом с ними существует ещё множество других.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живут очень разные народы, и у каждого есть своя история. Это делает Азию похожей на большую дружную семью, где все говорят и выглядят по-разному.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 Азии отличаются праздники, песни, сказки и семейные обычаи. Даже похожие события могут отмечаться по-разному, поэтому путешествовать по континенту очень интересно.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люди носят одежду, удобную для местного климата и привычек. Яркие ткани, узоры и украшения часто рассказывают о культуре больше, чем длинные слова.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правила, приветствия и способы вести себя тоже различаются. Но почти везде особенно ценят уважение к старшим, заботу о близких и тёплые семейные встречи.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4" y="1269969"/>
            <a:ext cx="5197200" cy="8222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4" y="2175111"/>
            <a:ext cx="5197200" cy="8222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4" y="3080248"/>
            <a:ext cx="5197200" cy="8222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76824" y="4007607"/>
            <a:ext cx="5197200" cy="8222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Азии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67" y="1269325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страна древней истории и больших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огромен, и в нём можно увидеть и древние памятники, и современные небоскрёбы. На одной карте рядом будут Великая Китайская стена, оживлённые улицы и огромные реки.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59325" y="2174465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Япония: яркие традиции и современные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известна разнообразной природой, множеством народов и красочными праздниками, а Япония — быстрыми поездами, технологиями и аккуратными городами. Обе страны легко узнать по своим особенностям и символам.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259325" y="3079601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Казахстан и Турция: пространство и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находятся большие части России и Казахстана, а Турция соединяет разные культуры и территории. Эти страны показывают, как разнообразен материк: здесь есть и широкие равнины, и горы, и моря.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259325" y="4006961"/>
            <a:ext cx="3099600" cy="7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 и Индонезия: пустыни и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 известна пустынями и святыми местами, а Индонезия состоит из множества островов и зелёных ландшафтов. На изображении они будут очень разными, но одинаково узнаваемыми.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жизнь идёт быстро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города Азии выросли из древних поселений. Сначала рядом с рынками и портами появлялись дома, а потом города становились всё больше и оживлённее.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 городах появились небоскрёбы, метро, мосты и большие дороги. Токио, Шанхай, Сеул, Дубай и Сингапур стали похожи на города будущего.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прошлое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современных кварталах можно увидеть старинные храмы, тихие дворы и рынки. Так Азия умеет дружить с будущим, не забывая свою историю.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Азии: вкусно и очень по-разному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 лапша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Азии рис и лапша — привычная еда на каждый день. Из них готовят сытные блюда на завтрак, обед и ужин, добавляя овощи, мясо или морепродукты.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 и ароматы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кухня славится специями, которые делают блюда яркими и душистыми. Имбирь, перец, карри, чеснок и травы помогают еде быть вкусной и совсем не скучной.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Суши, плов, самса, димсам и кимчи известны далеко за пределами своих стран. У каждого блюда свой вкус и способ приготовления, который передаётся из поколения в поколение.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в Азии часто зависит от климата и местных продуктов. Там, где много воды, любят рыбу и рис, а в сухих районах чаще готовят блюда из мяса и теста.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святые места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карте Азии есть места, которые особенно важны для верующих. Среди них Варанаси, Мекка, Иерусалим и Лхаса — города с богатой историей и традициями.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Религии помогают людям соблюдать обычаи, отмечать праздники и строить храмы. Они также влияют на одежду, правила поведения и даже на семейные традиции.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истоки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Азии возникли многие крупные религии мира. Здесь появились буддизм, индуизм, ислам, иудаизм и христианство, поэтому материк называют особым духовным центром.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мир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Азии живут люди разных вероисповеданий, и им важно уважать друг друга. Это помогает сохранять дружбу, спокойствие и доброе соседство.
</a:t>
            </a:r>
            <a:endParaRPr lang="en-US" sz="11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приспосабливаются к природе Азии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выбор местности влияет на жильё, одежду, занятия и повседневную жизнь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 работа людей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Азии добывают нефть, газ, уголь, металлы и драгоценные камни. Эти богатства нужны для топлива, строительства, техники и украшений.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 многих странах работают фабрики, рынки и торговые центры. Люди шьют одежду, собирают технику, продают товары и перевозят их по суше и морю.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плантации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тёплых равнинах и в долинах рек выращивают рис, чай, хлопок, бананы и специи. Сельское хозяйство кормит миллионы людей и даёт работу многим семьям.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сервис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Всё больше жителей Азии трудятся в науке, транспорте и сфере технологий. Они создают новые устройства, поезда, программы и удобные городские сервисы.
</a:t>
            </a:r>
            <a:endParaRPr lang="en-US" sz="11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Азии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в густом лесу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тихо идёт среди травы и деревьев, будто оранжевая тень. Он живёт в лесах и тростниковых зарослях, где умеет отлично прятаться. К сожалению, этому хищнику нужны охрана и спокойные места.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на бамбуковой поляне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любит грызть бамбук и отдыхать на мягкой земле. Она выглядит очень доброй и немного сонной, но в природе ей нужно много сил, чтобы жить в горных лесах Китая.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снежный барс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шагает по жаркой пустыне, а снежный барс осторожно ступает по холодным горам. Эти животные совсем не похожи друг на друга, но оба отлично приспособились к своим домам.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4988" y="1588126"/>
            <a:ext cx="181125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098950"/>
            <a:ext cx="193800" cy="19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18331"/>
            <a:ext cx="193800" cy="1550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614107"/>
            <a:ext cx="193800" cy="1550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по лунному календарю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его встречают шумно и радостно. Семьи собираются вместе, украшают дома и желают друг другу счастья, здоровья и удачи на весь год.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фонарей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фонари освещают улицы, парки и площади. Такие праздники выглядят волшебно: вокруг много света, музыки, улыбок и красивых узоров, которые радуют и детей, и взрослых.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угощения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часто дарят сладости, фрукты и небольшие подарки. За общим столом собираются родные, а угощения помогают сделать день тёплым и запоминающимся.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торжества надевают красивые национальные костюмы, украшенные вышивкой, лентами и узорами. Такая одежда показывает уважение к традициям и делает праздник особенно нарядным.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Рамадан и Весак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дни связаны с молитвой, добрыми делами и уважением к людям. Во время праздников верующие особенно стараются быть внимательными, спокойными и щедрыми.
</a:t>
            </a:r>
            <a:endParaRPr lang="en-US" sz="8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история и великие открытия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появились крупные государства и города, где развивались наука, земледелие и торговля. К таким центрам относятся древний Китай, Индия, Месопотамия и Персия.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изобретения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человечество получило бумагу, шёлк, компас и порох. Эти открытия изменили жизнь людей, путешествия, письма и многие ремёсла во всём мире.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Азии развивались математические знания и способы счёта, которыми пользуются до сих пор. Благодаря учёным древности люди лучше понимали мир и могли делать новые открытия.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храмы, рукописи и памятники помогают узнать, как жили люди много веков назад. История Азии напоминает большую книгу, где каждая страница очень важна.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Азия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Скоростные поезда, метро и большие мосты делают поездки удобными. В крупных городах транспорт помогает миллионам людей быстро добираться до школы, работы и домой.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Япония, Южная Корея, Китай и Сингапур активно развивают науку, заводы и цифровые сервисы. Их разработки известны во многих странах мира.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Сегодня во многих странах Азии создают роботов, смартфоны и умную бытовую технику. Эти вещи помогают людям учиться, работать и экономить время.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Даже в самых современных городах азиаты стараются беречь старинные храмы, парки и обычая. Это помогает сохранить связь между прошлым и настоящим.
</a:t>
            </a:r>
            <a:endParaRPr lang="en-US" sz="11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больше половины жителей Земли. Такой огромный масштаб делает материк невероятно разнообразным и живым.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4,7 млрд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4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 Азии, поэтому здесь особенно много народов, языков, традиций и удивительных открытий.
</a:t>
            </a:r>
            <a:endParaRPr lang="en-US" sz="2304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оценки численности населения Азии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материк удивительных открытий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поражает размерами, природой, городами и людьми. Здесь рядом живут древние традиции и современные технологии, а каждый новый уголок материка может подарить маленькое большое открытие.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2026-05-26T07:43:16Z</dcterms:created>
  <dcterms:modified xsi:type="dcterms:W3CDTF">2026-05-26T07:43:16Z</dcterms:modified>
</cp:coreProperties>
</file>