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 здоровье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обновляют дыхательные пути и защищают нас каждый день.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клетки дыхательных путей обновляются медленно или с ошибками, слизистая хуже защищает организм. Тогда легче возникают воспаление, инфекция и кашель. Поэтому важны чистый воздух, гигиена и привычки, помогающие дыханию.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нас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Бронхиальный эпителий
</a:t>
            </a:r>
            <a:pPr algn="l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 выстланы эпителием, который постоянно контактирует с пылью, микробами и сухим воздухом. Клетки здесь регулярно заменяются новыми, чтобы сохранить защитный слой и нормальную работу дыхательных путей.
</a:t>
            </a:r>
            <a:endParaRPr lang="en-US" sz="1262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
</a:t>
            </a:r>
            <a:pPr algn="l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альвеолах обновление особенно важно для обмена газов. Если клетки повреждаются и не восстанавливаются вовремя, стенки становятся уязвимее, а поступление кислорода и удаление углекислого газа ухудшаются.
</a:t>
            </a:r>
            <a:endParaRPr lang="en-US" sz="1262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обновление идёт правильно, слизистая остаётся целой, а слизь и реснички помогают очищать дыхательные пути. При сбое барьер слабеет, и вредные частицы легче проникают глубже.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дыхательной системе идет обновление
</a:t>
            </a:r>
            <a:endParaRPr lang="en-US" sz="2919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простая схема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 — рост
</a:t>
            </a:r>
            <a:pPr algn="l" indent="0" marL="0">
              <a:lnSpc>
                <a:spcPct val="100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G1 клетка растёт, накапливает вещества и готовится к следующему шагу. Это похоже на сбор школьного рюкзака: сначала нужно всё проверить и подготовить заранее.
</a:t>
            </a:r>
            <a:endParaRPr lang="en-US" sz="1622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 —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G2 клетка ещё раз проверяет готовность к делению и исправляет недочёты. Такой контроль помогает избежать сбоев и делает процесс более безопасным для организма.
</a:t>
            </a:r>
            <a:endParaRPr lang="en-US" sz="1668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 — копирование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фазе S клетка копирует ДНК, чтобы передать одинаковую наследственную информацию новым клеткам. Здесь особенно важна точность, потому что ошибка может повлиять на работу ткани.
</a:t>
            </a:r>
            <a:endParaRPr lang="en-US" sz="1615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 —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фазе M клетка делится на две дочерние клетки. Если все предыдущие этапы прошли правильно, новые клетки продолжают обновлять ткань и выполнять свою функцию.
</a:t>
            </a:r>
            <a:endParaRPr lang="en-US" sz="16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клеткам дыхательных путей делиться
</a:t>
            </a:r>
            <a:endParaRPr lang="en-US" sz="295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ткани
</a:t>
            </a:r>
            <a:pPr algn="l" indent="0" marL="0">
              <a:lnSpc>
                <a:spcPct val="100000"/>
              </a:lnSpc>
              <a:buNone/>
            </a:pPr>
            <a:r>
              <a:rPr lang="en-US" sz="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микроповреждений клетки бронхов должны быстро заменить старые и повреждённые. Так слизистая восстанавливается и снова становится прочным барьером для пыли, дыма и микробов.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ресничек
</a:t>
            </a:r>
            <a:pPr algn="l" indent="0" marL="0">
              <a:lnSpc>
                <a:spcPct val="100000"/>
              </a:lnSpc>
              <a:buNone/>
            </a:pPr>
            <a:r>
              <a:rPr lang="en-US" sz="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на поверхности дыхательных путей тоже обновляются. Они помогают выталкивать слизь вместе с частицами грязи, поэтому их состояние напрямую влияет на чистоту дыхательных путей.
</a:t>
            </a:r>
            <a:endParaRPr lang="en-US" sz="1167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слизистой постоянно образуют защитную плёнку. Она удерживает влагу и задерживает вредные частицы, а без обновления слизистая пересыхает и хуже защищает организм.
</a:t>
            </a:r>
            <a:endParaRPr lang="en-US" sz="124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сбой
</a:t>
            </a:r>
            <a:pPr algn="l" indent="0" marL="0">
              <a:lnSpc>
                <a:spcPct val="100000"/>
              </a:lnSpc>
              <a:buNone/>
            </a:pPr>
            <a:r>
              <a:rPr lang="en-US" sz="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деление клеток нарушено, защита ослабевает. Тогда микробы и раздражители легче проникают глубже, а дыхательные пути дольше остаются воспалёнными и чувствительными.
</a:t>
            </a:r>
            <a:endParaRPr lang="en-US" sz="11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нарушить клеточный цикл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ДНК
</a:t>
            </a:r>
            <a:pPr algn="l" indent="0" marL="0">
              <a:lnSpc>
                <a:spcPct val="100000"/>
              </a:lnSpc>
              <a:buNone/>
            </a:pPr>
            <a:r>
              <a:rPr lang="en-US" sz="7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ДНК мешают клетке точно выполнять свою программу. Из-за этого она может делиться с ошибками, слишком медленно восстанавливаться или вообще прекращать нормальную работу.
</a:t>
            </a:r>
            <a:endParaRPr lang="en-US" sz="1331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воспаление создаёт в ткани неблагоприятные условия. Клетки получают больше повреждений, а сигналы роста и деления становятся хаотичными, что мешает восстановлению слизистой.
</a:t>
            </a:r>
            <a:endParaRPr lang="en-US" sz="1306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накапливаются мутации, контроль над делением нарушается. Тогда клетки могут перестать слушать сигналы остановки, и это повышает риск опасных изменений в ткани.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болезней дыхания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болезней дыхательной системы разные причины, но многие из них начинаются с повреждения слизистой и ответа иммунной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группах важны защита слизистой, иммунный ответ и контроль деления клеток.
</a:t>
            </a:r>
            <a:endParaRPr lang="en-US" sz="1362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заболеваний дыхательной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инфекции атакуют слизистую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к слизистой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 бактерии сначала прикрепляются к клеткам слизистой. Так им легче удержаться в дыхательных путях и начать размножение или вызвать местное воспаление.
</a:t>
            </a:r>
            <a:endParaRPr lang="en-US" sz="1346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используют клетку хозяина для своего размножения. В результате повреждается не только возбудитель, но и сама ткань дыхательных путей.
</a:t>
            </a:r>
            <a:endParaRPr lang="en-US" sz="139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отвечает слизью, кашлем и повышением температуры. Эти реакции помогают удалить возбудителя и создать условия, при которых ему труднее распространяться.
</a:t>
            </a:r>
            <a:endParaRPr lang="en-US" sz="1396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распространения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защита ослаблена, инфекция распространяется глубже. Тогда воспаление становится сильнее, а восстановление слизистой занимает больше времени.
</a:t>
            </a:r>
            <a:endParaRPr lang="en-US" sz="13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 воспалении трудно дышать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 стенок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воспалении стенки бронхов отекают, и просвет для воздуха становится уже. Воздух проходит с трудом, поэтому появляется чувство нехватки воздуха и свистящее дыхание.
</a:t>
            </a:r>
            <a:endParaRPr lang="en-US" sz="1246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мокроты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начинает вырабатывать больше мокроты. Из-за этого дыхательные пути забиваются, а кашель становится способом очистить их от лишней слизи.
</a:t>
            </a:r>
            <a:endParaRPr lang="en-US" sz="1246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бронхите и пневмонии в лёгких и бронхах усиливается местное воспаление. Ткань раздражается, и дыхательные движения требуют больше усилий.
</a:t>
            </a:r>
            <a:endParaRPr lang="en-US" sz="124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проход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6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препятствий на пути воздуха, тем тяжелее дышать. Поэтому человеку приходится чаще дышать и сильнее ощущать усталость при нагрузке.
</a:t>
            </a:r>
            <a:endParaRPr lang="en-US" sz="12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262 млн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мире живут с астмой.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 — одно из самых распространённых хронических заболеваний дыхательных путей и важный пример реакции на триггеры.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Health Organization (WHO), Asthma fact sheet, 2023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80–90%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смертей при ХОБЛ связаны с курением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смертей при хронической обструктивной болезни легких связано с курением, которое постоянно повреждает слизистую и мешает ее восстановлению.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Chronic obstructive pulmonary disease (COPD) fact sheet, 2023.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тормозов
</a:t>
            </a:r>
            <a:pPr algn="l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Опухолевые клетки теряют способность вовремя останавливаться и начинают делиться даже тогда, когда ткани уже не нуждаются в обновлении. Это приводит к неконтролируемому росту и нарушению работы легких.
</a:t>
            </a:r>
            <a:endParaRPr lang="en-US" sz="1262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ДНК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ДНК может накапливаться из-за табачного дыма, загрязненного воздуха и других канцерогенов. Чем больше ошибок в клетке, тем выше риск, что контроль деления нарушится.
</a:t>
            </a:r>
            <a:endParaRPr lang="en-US" sz="1396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воспаление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 легких отличается от обычного воспаления тем, что проблема не только в реакции на раздражитель, а в изменении поведения самих клеток. Поэтому лечение требует особого подхода.
</a:t>
            </a:r>
            <a:endParaRPr lang="en-US" sz="1401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клеток теряет контроль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система дыхательных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задержки частиц до их удаления и иммунного ответа в слизистой оболочке.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воздух безопаснее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проветривайте класс и комнату, чтобы уменьшить накопление углекислого газа, запахов и пыли. Свежий воздух помогает слизистой не пересыхать и облегчает дыхание.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пыли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чистотой поверхностей и пола, особенно там, где быстро скапливается пыль. Мелкие частицы раздражают дыхательные пути и могут усиливать кашель и чихание.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Комфортная 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умеренную влажность воздуха, чтобы слизь не становилась слишком густой. Слишком сухой воздух мешает естественной очистке дыхательных путей и усиливает чувство першения.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занести инфекцию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Мойте руки перед едой, после улицы и после кашля или чихания. Так микробы меньше попадают на лицо, в рот и в глаза.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касаться лица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Старайтесь не трогать глаза, нос и рот грязными руками. Через эти участки вирусам и бактериям легче попасть в организм и начать размножаться.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кашля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кашле и чихании прикрывайте рот и нос салфеткой или сгибом локтя. Это уменьшает разлет капель и защищает окружающих от заражения.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Закрепить привычку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выбрасывайте использованную салфетку и снова мойте руки. Такой простой порядок действий помогает разорвать цепочку передачи инфекции в классе и дома.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риск заражения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работают по-разному, но вместе снижают риск заражения и распространения инфекций в коллективе.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эффект дает сочетание профилактики до болезни и защиты при контакте с заболевшим.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ВОЗ; Роспотребнадзор.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повседневные привычки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улучшает вентиляцию легких и тренирует выносливость. Подходят прогулки, подвижные игры и физкультура без перегрузки, если нет плохого самочувствия.
</a:t>
            </a:r>
            <a:endParaRPr lang="en-US" sz="1508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r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помогает организму восстанавливаться и поддерживает работу иммунной системы. Когда человек высыпается, ткани лучше обновляются, а сопротивляемость инфекциям обычно выше.
</a:t>
            </a:r>
            <a:endParaRPr lang="en-US" sz="1422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 дает клеткам энергию и вещества для роста и ремонта. Особенно важны вода, овощи, фрукты и продукты с белком, которые поддерживают восстановление тканей.
</a:t>
            </a:r>
            <a:endParaRPr lang="en-US" sz="1438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привыкание к прохладному воздуху и прогулки на улице помогают не бояться обычной смены погоды. Главное — делать это без спешки и резких нагрузок.
</a:t>
            </a:r>
            <a:pPr algn="ctr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
</a:t>
            </a:r>
            <a:endParaRPr lang="en-US" sz="1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при недомогании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организму паузу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появились насморк, кашель или температура, важно не перегружать себя делами. Отдых помогает организму направить силы на борьбу с инфекцией и восстановление дыхательных путей.
</a:t>
            </a:r>
            <a:endParaRPr lang="en-US" sz="1615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пропускать тревожные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Обратитесь за помощью, если становится трудно дышать, кашель усиливается или температура держится долго. Эти признаки нельзя игнорировать, особенно если самочувствие ухудшается.
</a:t>
            </a:r>
            <a:endParaRPr lang="en-US" sz="1544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состоянием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Пейте достаточно теплой воды и сообщите о симптомах взрослым. Наблюдение за самочувствием важно, потому что состояние может меняться постепенно в течение дня.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безопасный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занимайтесь самолечением без совета взрослого и врача. Правильное решение зависит от причины болезни, а не только от самого кашля или насморка.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дышать спокойнее и ровнее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осанка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Сядьте прямо, расслабьте плечи и сделайте спокойный вдох носом. Затем медленно выдыхайте ртом, стараясь не торопиться и не напрягать шею.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счет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несколько таких циклов, считая про себя. Ритм помогает сосредоточиться на дыхании и уменьшает ощущение спешки или волнения.
</a:t>
            </a:r>
            <a:endParaRPr lang="en-US" sz="1471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задерживайте дыхание надолго и прекращайте упражнение при дискомфорте. Цель — мягко почувствовать движение воздуха, а не ставить рекорды.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дыхательные пути постоянно обновляются, а воспаление и повреждение клеток нарушают этот процесс. Гигиена дыхания помогает снизить риски и сохранить здоровье.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2026-07-25T17:34:06Z</dcterms:created>
  <dcterms:modified xsi:type="dcterms:W3CDTF">2026-07-25T17:34:06Z</dcterms:modified>
</cp:coreProperties>
</file>