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Маршак. «Сенокос»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песенка о труде, природе и радостном ритме.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песенка стала стихотворением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«Сенокос» пришёл из чешской народной традиции, где простыми словами рассказывали о летней работе. Маршак перевёл песенку так, что в русском тексте сохранились лёгкость, задор и напевное звучание.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Самуиле Маршаке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был не только поэтом, но и мастером перевода. Он умел передавать смысл так, чтобы стихотворение звучало естественно и живо на русском языке.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переводчик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написал много произведений для юных читателей. Его стихи любят за ясные образы, точные рифмы и звучность, которая помогает запомнить текст почти с первого чтения.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для детей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родился в 1887 году. Он принадлежал к тем писателям, которые особенно внимательно относились к слову, ритму и мелодии стихотворной речи.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Маршака часто читают на уроках в начальных классах. Они понятны детям, легко произносятся вслух и помогают почувствовать, как красиво может звучать поэзия.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 в начальной школе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летний сенокос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летом поле выглядит особенно широко и светло. Над травой ещё держится свежесть утра, а воздух кажется прохладным и чистым. Именно в такое время работа начинается легко, без спешки и тяжести.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поле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Косарь идёт по лугу, и высокая трава мягко ложится под косой. В этом движении есть точность, сила и спокойный труд. Картина кажется почти музыкальной, будто человек работает в такт песне.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косы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Скошенную траву собирают и сушат, чтобы получилось сено. Потом оно пригодится животным в холодное время года. Так летняя работа становится важной и полезной для всей деревенской жизни.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 для зимы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песенка как жанр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песенка обычно короткая и легко запоминается. В ней нет сложных слов, зато есть ясный ритм, который хочется повторять снова и снова.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передавались устно, поэтому в них слышится живой голос людей. Простые образы и естественная речь делают песенку близкой и понятной каждому слушателю.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важны напевность и повтор. Благодаря этому слова звучат не как сухой рассказ, а как маленькая мелодия, которую можно читать почти с улыбкой.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произведения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 — летний труд на сенокосе. Поэт показывает, что работа на земле может быть не тяжёлой, а дружной, ритмичной и даже радостной.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трудом Маршак изображает красоту природы: зелёную траву, просторное поле, тёплый воздух и светлое утро. Всё это делает картину живой и очень летней.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дело и настроение. Работа здесь звучит как часть красивого дня, где движение, песня и природа помогают друг другу.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Косарь и его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стоит человек, который косит траву. Его работа спокойная и уверенная, а каждое движение словно задаёт ритм всей летней картине.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трава и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трава и солнце создают ощущение простора и свежести. Эти образы помогают сразу представить тёплый день, когда всё вокруг наполнено светом и жизнью.
</a:t>
            </a:r>
            <a:endParaRPr lang="en-US" sz="17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слышится лёгкое, почти песенное звучание. Короткие строки помогают читать без напряжения и держат внимание.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чёткий ритм делают текст похожим на напев. Каждая строка словно подхватывает предыдущую.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остаются движение, свежесть и музыка слов. Стихотворение легко повторить и хочется прочитать ещё раз вслух.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— яркая картина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самые обычные слова: трава, поле, сено, косить. Поэтому даже младшему школьнику легко понять, что происходит в стихотворении.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 ясен, образы становятся особенно заметными. Каждое слово как будто рисует свою деталь, и перед глазами возникает живая картинка сенокоса.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не делают текст скучным. Наоборот, они помогают быстро увидеть летний день, широкое поле и работу, которая идёт спокойно и уверенно.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«Сенокоса» светлое и бодрое. В нём чувствуется свежесть утра, движение и радость от дела, которое спорится легко и дружно.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звучит весело и спокойно одновременно. Она оставляет ощущение солнечного дня, когда работа не утомляет, а делает жизнь ярче и добрее.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переводе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передаёт не только смысл чешской песенки, но и её живой, задорный тон. Поэтому русский текст звучит естественно, будто он сразу был сложен по-русски.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сохраняются краткость, ясность и народная простота. Благодаря этому стихотворение легко читать вслух и сразу понимать даже младшим школьникам.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переводчик бережёт ритм и песенность. Строки звучат легко, как маленькая мелодия, и помогают почувствовать движение косы в поле.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точные и знакомые детям образы: трава, поле, сено, утро. Они делают перевод близким, ярким и очень наглядным.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59275"/>
            <a:ext cx="5256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659275"/>
            <a:ext cx="5256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88475"/>
            <a:ext cx="525600" cy="467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похожим на песенку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плавно и легко, как короткая мелодия. Ритм помогает читать его без спешки и слышать музыку речи в каждой строке.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созвучия делают текст особенно запоминающимся. Они поддерживают движение мысли и создают ощущение, что песенка сама по себе поёт.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формы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ясные образы помогают быстро понять содержание. Поэтому произведение можно читать и как стихотворение, и как небольшую народную песню.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сенокос в жизни деревни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поле кажется особенно просторным и свежим. Трава ещё хранит прохладу ночи, а человек с косой выходит на работу спокойно и уверенно. Всё вокруг словно готово к тихому, но важному делу.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поле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 требовал старания и ловкости, но люди относились к нему как к обычной части летней жизни. Работа шла в ритме дня, и рядом с ней всегда чувствовались солнце, воздух и согласие с природой.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который объединяет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Скошенную траву сушили, чтобы потом получить сено для домашних животных. Это был нужный запас на холодное время года. Без него в деревне было бы трудно, потому что корм приходилось готовить заранее.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 на зиму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Маршак использует очень простые слова, поэтому смысл понятен сразу. Читатель легко представляет поле, траву и человека за работой, не останавливаясь на трудных выражениях.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точные глаголы создают ощущение движения. Кажется, будто коса мерно идёт по траве, а сам текст тихо покачивается в ритме летнего дня.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повторы и мягкие согласные делают речь певучей. Из-за этого стихотворение напоминает песню и помогает услышать не только слова, но и настроение.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67347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069" y="2017307"/>
            <a:ext cx="447563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песенка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видеть обычный летний день как что-то красивое. Трава, поле и утренний воздух становятся частью живой и светлой картины.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природы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работа может быть нужной и достойной. Сенокос помогает понять, как много зависит от простого, но важного дела.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громких событий, но есть хорошее настроение, движение и песенное звучание. Это помогает увидеть, что радость часто живёт в самом обычном.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простым вещам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картина возникает перед глазами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картине сразу заметен человек с косой. Он идёт ровно и спокойно, и от его движения будто шевелится сама трава. Всё выглядит просто, но очень живо, как настоящий кадр из деревенского утра.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Косарь в движении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встаёт большое летнее поле, залитое мягким светом. Трава высокая, зелёная, чуть колышется от лёгкого ветерка. Кажется, что воздух здесь особенно чистый и прохладный, а тишина наполнена ожиданием работы.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утром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стихотворение лучше ровно и спокойно, не ускоряя каждую строку. Тогда хорошо слышны его песенный характер и лёгкое движение летнего утра.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чётко произносить короткие слова и окончания. Это помогает сохранить ясность текста и сделать образ поля, травы и косаря особенно понятным.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должна быть бодрой, но мягкой. Тогда стихотворение звучит радостно, будто работа спорится сама собой, а день начинается удачно.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небольшие паузы между строками. Они помогают услышать ритм, повтор и тихое музыкальное звучание, которое делает текст похожим на песенку.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выразительного чтения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как рано начался путь поэта, переводчика и мастера детских стихов.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1887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рождения Самуила Яковлевича Маршака.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 Я. Маршаке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нравится детям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представить летнее поле, траву и человека с косой. Картина получается ясной, как рисунок, и не требует сложных объяснений.
</a:t>
            </a:r>
            <a:endParaRPr lang="en-US" sz="1738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ритмичный и похож на песенку. Его приятно читать вслух, потому что слова звучат легко, а настроение остаётся светлым и весёлым.
</a:t>
            </a:r>
            <a:endParaRPr lang="en-US" sz="17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«Сенокос» запоминается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сумел превратить простую чешскую песенку в живое русское стихотворение. В нём звучат труд, природа и радость летнего дня, поэтому оно легко запоминается и радует детей.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2026-05-24T06:58:52Z</dcterms:created>
  <dcterms:modified xsi:type="dcterms:W3CDTF">2026-05-24T06:58:52Z</dcterms:modified>
</cp:coreProperties>
</file>