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Антонимнар: слова с противоположным значением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слова-пары, которые помогают говорить точнее и ярче.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речи нужны антонимы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делают речь точной и выразительной. Они помогают сравнивать предметы, описывать чувства, движение и время. Такие пары часто встречаются в сказках, стихах и обычных разговорах, поэтому знать их очень полезно.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 — это слово, у которого есть другое слово с противоположным значением. Вместе они показывают разницу по одному признаку.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пары должны относиться к одному и тому же признаку: высокий — низкий, добрый — злой, идти — стоять.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разных тем не образуют антонимы. Книга и кошка не противоположности, потому что между ними нет общего признака для сравнения.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антоним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и времена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легко заметить пары противоположностей: день — ночь, зима — лето. Их можно увидеть каждый день, поэтому такие слова быстро запоминаются.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пары: дождь — засуха, север — юг. Солнце и луна, свет и темнота помогают лучше представить эти изменения.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 размеру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— маленький. Эта пара помогает сравнивать игрушки, дома, деревья и другие предметы по величине.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— низкий. Такие слова часто нужны, когда нужно описать шкаф, башню, человека или горку на площадке.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— короткий. С их помощью удобно говорить о дорожке, карандаше, шнурке или ленте.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— узкий. Эти слова помогают быстро заметить, какой предмет занимает больше или меньше места.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38900"/>
            <a:ext cx="485400" cy="43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— тёмный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подходит для описания комнаты, рисунка или одежды. Она показывает, много ли света и насколько предмет выглядит ярко.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— чёрный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сравнивать цвета предметов. Они часто встречаются в описаниях животных, школьных принадлежностей и узоров.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— тусклый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антонимы говорят о силе света или цвета. С ними легко описать лампу, фонарик, краски и даже небо вечером.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описании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слова делают картину понятнее. Сразу видно, чем один предмет отличается от другого, и сравнение получается точным.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 цвету и свету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— грустный. Эти слова помогают понять настроение героя в сказке, рассказе или даже в обычном разговоре.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— злой, смелый — трусливый. Такие пары показывают характер персонажа и объясняют, почему он поступает именно так.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— сердитый. С этими словами легко описать, как меняется человек в разных ситуациях и что он чувствует.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 настроению и чувствам
</a:t>
            </a:r>
            <a:endParaRPr lang="en-US" sz="25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действие: человек идёт, поднимает предмет, входит в комнату или начинает дело.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слова обозначают одно действие, но в разных направлениях, перед нами настоящая пара антонимов.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ищем противоположное действие: стоять, опускать, выходить, заканчивать. Смысл становится понятнее.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действия становятся противоположными
</a:t>
            </a:r>
            <a:endParaRPr lang="en-US" sz="28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герой и злой колдун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антонимы помогают сразу понять, кто перед нами: добрый или злой, смелый или трусливый. С такими словами персонажи становятся ярче, а история — интереснее. Читатель легко замечает, кто помогает, а кто мешает.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Хитрая загадка с противоположностями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противоположные слова прячут ответ и подсказывают его не прямо, а с хитрецой. Слова тихий и громкий, старый и молодой делают текст весёлым и загадочным. Ребёнку хочется разгадать его до конца.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сказках и загадках
</a:t>
            </a:r>
            <a:endParaRPr lang="en-US" sz="2672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антоним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проверить слово и подобрать к нему настоящую противоположность.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антонимы не подходят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не возникают просто из любых разных слов. Например, «книга» и «тетрадь» называют предметы, но не показывают противоположность одного признака, поэтому такой пары нет.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слова стали антонимами, они должны сравнивать один и тот же признак: размер, цвет, настроение, действие или положение. Без общего признака противоположность не получается.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связь неясна, пара не подходит. Так, «лето» и «яблоко» не противоположности: они из разных тем и не помогают сравнить одно явление с другим.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обычно работают в паре и сравнивают одно и то же свойство, поэтому их легко подобрать между словами одного типа.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образуют пару антонимов и чаще всего относятся к одной части речи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школе и дома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классе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уже написано: «чистый — грязный», «тихо — громко». Учитель просит детей найти противоположные слова в рассказе, и класс сразу оживляется. Даже парта рядом с окном кажется выше, а стульчик — ниже.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после уроков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тоже полно антонимов: новый рюкзак стоит рядом со старой книгой, на столе лежат светлая салфетка и тёмная тетрадь. Ребёнок замечает, что противоположности окружают его повсюду, почти как невидимые помощники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88" y="1886970"/>
            <a:ext cx="350615" cy="701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5509" y="1886970"/>
            <a:ext cx="438269" cy="701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577" y="1922121"/>
            <a:ext cx="709795" cy="63092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сравнивать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высоте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быстро показывают разницу в росте и размере. Если дом высокий, а гараж низкий, сравнение становится понятным с первого взгляда.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теплу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противоположных слов легко описать температуру. Чашка может быть горячей, а сок — холодным, и сразу ясно, чем они отличаются.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и тёмный, яркий и тусклый — такие пары помогают точнее описывать рисунки, одежду и предметы, не путая слушателя длинными объяснениями.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сравнивать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антонимами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«Найди пару» помогает быстро вспоминать противоположные слова. Ребёнок слышит одно слово и должен назвать его антоним: высокий — низкий, добрый — злой.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«Лишнее слово» нужно заметить, какое слово не подходит к группе противоположностей. Так внимание работает, как маленький сыщик, и не даёт ошибиться.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антонимов тренирует память: день — ночь, горячий — холодный, вверх — вниз. Каждое новое слово должно быть противоположным предыдущему по тому же признаку.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делают урок живым и весёлым. Чем чаще дети играют со словами, тем легче им запоминать пары и подбирать точные ответы.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пары антонимов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понять, действительно ли два слова образуют противоположную пару.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похожими словами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стоят похожие слова, но они не образуют антонимы. Например, «тёплый» и «холодный» — настоящая противоположность, а «тёплый» и «зимний» только связаны по теме погоды.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не на общее сходство, а на смысл. Антонимы всегда отвечают за один признак и показывают две противоположные стороны, словно качели в разные стороны.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13" y="1744038"/>
            <a:ext cx="341325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946" y="1744038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133" y="3328768"/>
            <a:ext cx="341325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— низкий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сравнивать рост, здания и предметы. Её легко запомнить, потому что противоположность сразу видна и в жизни, и на картинке.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— узкий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использовать, когда нужно описать дорогу, ленту или окно. Они показывают разницу по размеру и делают ответ точнее.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— поздно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говорить о времени. С ней проще объяснить, кто пришёл первым, а кто задержался и немного опоздал.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— близко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нужны, когда мы рассказываем о пути до школы, дома или магазина. Они быстро показывают, как предметы расположены относительно нас.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Смеяться — плакать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показывает противоположные чувства и настроение. Она часто встречается в рассказах, где герои то радуются, то огорчаются.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пар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всегда показывают противоположность по одному признаку. Если слова просто разные, но не противоположные, они не считаются антонимами.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делают речь ярче и точнее. С ними легче описывать предметы, события, настроение и действия без лишних длинных объяснений.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известных пар вы помните, тем проще понимать тексты, находить нужные слова и красиво отвечать на уроке. Словарный запас любит тренировку.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антонимы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рядом с нами каждый день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словам дружить по парам и делают речь точной, живой и понятной. Если замечать их вокруг, учиться читать и говорить становится намного интереснее.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2026-05-21T13:10:14Z</dcterms:created>
  <dcterms:modified xsi:type="dcterms:W3CDTF">2026-05-21T13:10:14Z</dcterms:modified>
</cp:coreProperties>
</file>