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многообразие грибов: ключевые вопросы урока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об особенностях строения и разнообразии грибов, их роли в природе и жизни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существуют более миллиарда лет, сначала их ошибочно считали растениями. Сегодня они — отдельное царство, играющее важную роль в экосистемах, медицине и пищевой промышленности.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грибов в природе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хлорофилла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содержат хлорофилла и не способны производить пищу самостоятельно, отличаясь от растений. Это делает их гетеротрофными организмами, питающимися извне.
</a:t>
            </a:r>
            <a:endParaRPr lang="en-US" sz="111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из хитина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особенностью клеток грибов является наличие хитина в стенках, который придаёт прочность и защищает их, в отличие от целлюлозы у растений.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Разветвлённый мицелий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сложный мицелий — сеть из гиф, и размножаются спорами. Это ключевые признаки, обеспечивающие их рост и распространение в окружающей среде.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гриба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гриба — мицелий, состоящий из множества переплетённых гиф, находящийся в почве или субстрате и выполняющий роль поглощения питательных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поверхностью видна лишь плодовая часть гриба, предназначенная для образования и распространения спор, обеспечивая продолжение 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ключевые элементы размножения, которые благодаря лёгкости распространяются ветром, водой или животными, занимая новые территории.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заметное плодовое тело с ножкой и шляпкой, такие как белый гриб и шампиньон. Они широко распространены и часто используются в питании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рыхлым, пушистым мицелием без видимого плодового тела, как у пеницилла и аспергилла. Важны для биотехнологий и разложения органики.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шляпочных и плесневых грибов
</a:t>
            </a:r>
            <a:endParaRPr lang="en-US" sz="28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грибов состоит из хитина, что придаёт прочность и отличает их от клеток растений с целлюлозой.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клеток содержит хромосомы с наследственной информацией, обеспечивая передачу генов и контроль жизненных процессов.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регулируют водно-солевой баланс, поддерживая гомеостаз и участвующие в обмене веществ внутри клетки.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клетки, в которых происходит выработка АТФ для жизнедеятельности гриба.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клетки гриба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описано более 144 000 видов грибов, но учёные считают, что их может быть от 2,2 до 3,8 миллионов, что говорит о большом запасе неизвестных форм.
</a:t>
            </a:r>
            <a:endParaRPr lang="en-US" sz="122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встречаются практически повсеместно: от жарких тропиков до суровой Антарктиды, адаптируясь к различным климатическим условиям.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наблюдается в тропических лесах и влажных зонах, где условия способствуют быстрому росту и развитию различных видов грибов.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многообразии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414" y="2477750"/>
            <a:ext cx="34142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практическое значение трёх важных групп грибов.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грибов различаются по строению и способам размножения, что определяет их применение в хозяйстве.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микологических исследований,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дрожжей, плесневых и шляпочных грибов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занимают половину описанных видов, играя важную роль в экологии и биотехнологиях.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плесневых показывает их разнообразие и адаптивность, значимость шляпочных и дрожжей также высока.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микологический каталог, 2024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разных групп грибов в общем числе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питания грибов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питаются разлагающейся органикой, помогая утилизировать мёртвые соединения и восстанавливать питательные вещества в почве.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симбионты взаимодействуют с живыми организмами: паразиты разрушают хозяина, а симбионты образуют микоризу, поддерживая здоровье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разложении растительных и животных остатков, превращая органику в доступные вещества и поддерживая баланс экосистем.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Образуя микоризу, грибы улучшают питание растений, способствуют их росту и повышают устойчивость к неблагоприятным условиям.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участия грибов круговорот веществ в природе нарушается, что ведёт к снижению плодородия почв и ухудшению экосистемных функций.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компоненты экосистем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активно применяются для выпечки хлеба и приготовления традиционных напитков, таких как квас и кефир, благодаря способности вызывать брожение.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используются в создании антибиотиков, сыров с характерным вкусом, а также ферментов, важных для пищевой и химической промышленности.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широко встречаются в питании человека, многие из них ценятся за вкусовые качества и полезные лечебные свойства.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питания, грибы находят применение в биотехнологиях, медицине и экологии, благодаря их разнообразию и уникальным биохимическим свойствам.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жизни и быту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различные микозы у людей и животных, поражая кожу, ногти и волосы, приводя к таким заболеваниям, как кандидоз и стригущий лишай.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страдают от ржавчинных грибов и спорыньи, которые могут вызывать болезни посевов и токсические отравления через загрязнённые споры.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и болезни человека и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способом размножения является образование спор, способных распространяться ветром или животными для колонизации новых участков.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за счёт отделения частей мицелия или специализированных структур, таких как склероции, позволяющих выживать в неблагоприятных условиях.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 — образованием новых клеток непосредственно на материнской, что отличается от распространения спор.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грибов имеют особенности размножения: шляпочные и плесневые чаще используют споры, а дрожжи преимущественно почкование.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размножаются грибы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отличается плотной мякотью и сильным ароматом. Он широко используется в кулинарии и обладает высокой питательной ценностью, занимая особое место в культуре сбора грибов.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ценный съедобный трофей леса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имеет светлую шляпку с зелёным оттенком, её яд способен вызвать тяжёлое отравление. Внешне может походить на съедобные виды, что требует осторожности при сборе.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опасный ядовитый гриб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мухомор легко узнать по яркому цвету и белым пятнам на шляпке. Несмотря на ядовитость, он известен в народной медицине и культуре из-за своих психоактивных свойств.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красный — яркий предупреждающий гриб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съедобные грибы: ключевые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км²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опёнка мёдового в Орегоне охватывает площадь более 9 км², весом свыше 400 тонн и достигает возраста нескольких тысяч лет.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грибница опёнка мёдового занимает невероятную площадь, превышающую 9 квадратных километров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Университета Орегона, 2020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организм, образованный симбиозом гриба с водорослью или цианобактерией, что даёт им возможность выживать в экстремальных условиях.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для мониторинга чистоты воздуха, так как лишайники крайне чувствительны к загрязнениям и помогают оценивать экологическое состояние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Грибы-лишайники: симбиоз для выживания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 — открытие пенициллина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открыл первый антибиотик пенициллин, что положило начало интенсивному развитию противомикробных лекарств.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год — секвенирование генома дрожжей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чтение генома Saccharomyces cerevisiae стало фундаментом для развития генной инженерии и биотехнологий.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2000-2010-е — исследования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Жукова А.А. и Голубков К.В. изучали грибные сообщества в почвенных и водных экосистемах, расширяя знания о биоразнообразии.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— инновационные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работы по применению грибов для биоремедиации и созданию новых лекарственных средств на основе микологических данных.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исследований в развитие микологии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и перспективы грибоведения
</a:t>
            </a:r>
            <a:endParaRPr lang="en-US" sz="2555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проблем — сохранение редких и исчезающих видов грибов, страдающих из-за потери мест обитания и загрязнения окружающей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 вызовом стала устойчивость грибков к лекарственным препаратам, требующая поиска новых методов лечения и разработки эффективных препаратов.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включают использование грибов-экстремофилов для биотехнологий, очистки загрязнённых территорий и создания инновационных медицинских средств.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природы и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поддержании экосистем и жизнедеятельности человека, открывая новые горизонты в медицине, биотехнологиях и охране природы.
</a:t>
            </a:r>
            <a:endParaRPr lang="en-US" sz="14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2026-05-08T12:16:49Z</dcterms:created>
  <dcterms:modified xsi:type="dcterms:W3CDTF">2026-05-08T12:16:49Z</dcterms:modified>
</cp:coreProperties>
</file>